
<file path=[Content_Types].xml><?xml version="1.0" encoding="utf-8"?>
<Types xmlns="http://schemas.openxmlformats.org/package/2006/content-types">
  <Default Extension="xml" ContentType="application/xml"/>
  <Default Extension="svg" ContentType="image/svg+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739" r:id="rId2"/>
    <p:sldMasterId id="2147483752" r:id="rId3"/>
    <p:sldMasterId id="2147483846" r:id="rId4"/>
    <p:sldMasterId id="2147483865" r:id="rId5"/>
    <p:sldMasterId id="2147483891" r:id="rId6"/>
    <p:sldMasterId id="2147483908" r:id="rId7"/>
    <p:sldMasterId id="2147483921" r:id="rId8"/>
  </p:sldMasterIdLst>
  <p:notesMasterIdLst>
    <p:notesMasterId r:id="rId37"/>
  </p:notesMasterIdLst>
  <p:sldIdLst>
    <p:sldId id="408" r:id="rId9"/>
    <p:sldId id="409" r:id="rId10"/>
    <p:sldId id="406" r:id="rId11"/>
    <p:sldId id="403" r:id="rId12"/>
    <p:sldId id="405" r:id="rId13"/>
    <p:sldId id="398" r:id="rId14"/>
    <p:sldId id="399" r:id="rId15"/>
    <p:sldId id="400" r:id="rId16"/>
    <p:sldId id="401" r:id="rId17"/>
    <p:sldId id="397" r:id="rId18"/>
    <p:sldId id="388" r:id="rId19"/>
    <p:sldId id="389" r:id="rId20"/>
    <p:sldId id="407" r:id="rId21"/>
    <p:sldId id="390" r:id="rId22"/>
    <p:sldId id="391" r:id="rId23"/>
    <p:sldId id="392" r:id="rId24"/>
    <p:sldId id="393" r:id="rId25"/>
    <p:sldId id="394" r:id="rId26"/>
    <p:sldId id="395" r:id="rId27"/>
    <p:sldId id="396" r:id="rId28"/>
    <p:sldId id="380" r:id="rId29"/>
    <p:sldId id="370" r:id="rId30"/>
    <p:sldId id="413" r:id="rId31"/>
    <p:sldId id="386" r:id="rId32"/>
    <p:sldId id="404" r:id="rId33"/>
    <p:sldId id="411" r:id="rId34"/>
    <p:sldId id="412" r:id="rId35"/>
    <p:sldId id="300" r:id="rId36"/>
  </p:sldIdLst>
  <p:sldSz cx="9144000" cy="6858000" type="screen4x3"/>
  <p:notesSz cx="6858000" cy="9144000"/>
  <p:defaultTextStyle>
    <a:defPPr>
      <a:defRPr lang="en-US"/>
    </a:defPPr>
    <a:lvl1pPr marL="0" algn="l" defTabSz="457131" rtl="0" eaLnBrk="1" latinLnBrk="0" hangingPunct="1">
      <a:defRPr sz="1800" kern="1200">
        <a:solidFill>
          <a:schemeClr val="tx1"/>
        </a:solidFill>
        <a:latin typeface="+mn-lt"/>
        <a:ea typeface="+mn-ea"/>
        <a:cs typeface="+mn-cs"/>
      </a:defRPr>
    </a:lvl1pPr>
    <a:lvl2pPr marL="457131" algn="l" defTabSz="457131" rtl="0" eaLnBrk="1" latinLnBrk="0" hangingPunct="1">
      <a:defRPr sz="1800" kern="1200">
        <a:solidFill>
          <a:schemeClr val="tx1"/>
        </a:solidFill>
        <a:latin typeface="+mn-lt"/>
        <a:ea typeface="+mn-ea"/>
        <a:cs typeface="+mn-cs"/>
      </a:defRPr>
    </a:lvl2pPr>
    <a:lvl3pPr marL="914262" algn="l" defTabSz="457131" rtl="0" eaLnBrk="1" latinLnBrk="0" hangingPunct="1">
      <a:defRPr sz="1800" kern="1200">
        <a:solidFill>
          <a:schemeClr val="tx1"/>
        </a:solidFill>
        <a:latin typeface="+mn-lt"/>
        <a:ea typeface="+mn-ea"/>
        <a:cs typeface="+mn-cs"/>
      </a:defRPr>
    </a:lvl3pPr>
    <a:lvl4pPr marL="1371393" algn="l" defTabSz="457131" rtl="0" eaLnBrk="1" latinLnBrk="0" hangingPunct="1">
      <a:defRPr sz="1800" kern="1200">
        <a:solidFill>
          <a:schemeClr val="tx1"/>
        </a:solidFill>
        <a:latin typeface="+mn-lt"/>
        <a:ea typeface="+mn-ea"/>
        <a:cs typeface="+mn-cs"/>
      </a:defRPr>
    </a:lvl4pPr>
    <a:lvl5pPr marL="1828524" algn="l" defTabSz="457131" rtl="0" eaLnBrk="1" latinLnBrk="0" hangingPunct="1">
      <a:defRPr sz="1800" kern="1200">
        <a:solidFill>
          <a:schemeClr val="tx1"/>
        </a:solidFill>
        <a:latin typeface="+mn-lt"/>
        <a:ea typeface="+mn-ea"/>
        <a:cs typeface="+mn-cs"/>
      </a:defRPr>
    </a:lvl5pPr>
    <a:lvl6pPr marL="2285655" algn="l" defTabSz="457131" rtl="0" eaLnBrk="1" latinLnBrk="0" hangingPunct="1">
      <a:defRPr sz="1800" kern="1200">
        <a:solidFill>
          <a:schemeClr val="tx1"/>
        </a:solidFill>
        <a:latin typeface="+mn-lt"/>
        <a:ea typeface="+mn-ea"/>
        <a:cs typeface="+mn-cs"/>
      </a:defRPr>
    </a:lvl6pPr>
    <a:lvl7pPr marL="2742786" algn="l" defTabSz="457131" rtl="0" eaLnBrk="1" latinLnBrk="0" hangingPunct="1">
      <a:defRPr sz="1800" kern="1200">
        <a:solidFill>
          <a:schemeClr val="tx1"/>
        </a:solidFill>
        <a:latin typeface="+mn-lt"/>
        <a:ea typeface="+mn-ea"/>
        <a:cs typeface="+mn-cs"/>
      </a:defRPr>
    </a:lvl7pPr>
    <a:lvl8pPr marL="3199917" algn="l" defTabSz="457131" rtl="0" eaLnBrk="1" latinLnBrk="0" hangingPunct="1">
      <a:defRPr sz="1800" kern="1200">
        <a:solidFill>
          <a:schemeClr val="tx1"/>
        </a:solidFill>
        <a:latin typeface="+mn-lt"/>
        <a:ea typeface="+mn-ea"/>
        <a:cs typeface="+mn-cs"/>
      </a:defRPr>
    </a:lvl8pPr>
    <a:lvl9pPr marL="3657048" algn="l" defTabSz="45713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218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6DD896-B70C-412C-BC6A-9A569037B80C}"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7AC1C0A0-9E78-4398-83EA-8B911D9F1725}">
      <dgm:prSet phldrT="[Text]" custT="1"/>
      <dgm:spPr>
        <a:solidFill>
          <a:srgbClr val="00B0F0"/>
        </a:solidFill>
      </dgm:spPr>
      <dgm:t>
        <a:bodyPr/>
        <a:lstStyle/>
        <a:p>
          <a:r>
            <a:rPr lang="en-US" sz="3200" b="1" dirty="0" err="1" smtClean="0"/>
            <a:t>Iterasi</a:t>
          </a:r>
          <a:endParaRPr lang="en-US" sz="3200" b="1" dirty="0"/>
        </a:p>
      </dgm:t>
    </dgm:pt>
    <dgm:pt modelId="{BA53EBB8-E8E9-4477-A8EA-13F05E7A9253}" type="parTrans" cxnId="{FF6C88F7-747F-4698-B123-D8DED10F0136}">
      <dgm:prSet/>
      <dgm:spPr/>
      <dgm:t>
        <a:bodyPr/>
        <a:lstStyle/>
        <a:p>
          <a:endParaRPr lang="en-US"/>
        </a:p>
      </dgm:t>
    </dgm:pt>
    <dgm:pt modelId="{CFC44052-72F4-46EC-ADAC-233480EF3754}" type="sibTrans" cxnId="{FF6C88F7-747F-4698-B123-D8DED10F0136}">
      <dgm:prSet/>
      <dgm:spPr/>
      <dgm:t>
        <a:bodyPr/>
        <a:lstStyle/>
        <a:p>
          <a:endParaRPr lang="en-US"/>
        </a:p>
      </dgm:t>
    </dgm:pt>
    <dgm:pt modelId="{3440A333-5EBD-49B9-8568-99830DAD8D94}">
      <dgm:prSet phldrT="[Text]" custT="1"/>
      <dgm:spPr/>
      <dgm:t>
        <a:bodyPr/>
        <a:lstStyle/>
        <a:p>
          <a:r>
            <a:rPr lang="en-US" sz="2800" dirty="0" err="1" smtClean="0"/>
            <a:t>Melakukan</a:t>
          </a:r>
          <a:r>
            <a:rPr lang="en-US" sz="2800" dirty="0" smtClean="0"/>
            <a:t> </a:t>
          </a:r>
          <a:r>
            <a:rPr lang="en-US" sz="2800" dirty="0" err="1" smtClean="0"/>
            <a:t>hal-hal</a:t>
          </a:r>
          <a:r>
            <a:rPr lang="en-US" sz="2800" dirty="0" smtClean="0"/>
            <a:t> yang SAMA</a:t>
          </a:r>
          <a:endParaRPr lang="en-US" sz="2800" dirty="0"/>
        </a:p>
      </dgm:t>
    </dgm:pt>
    <dgm:pt modelId="{E5162F04-6648-43F2-A543-86AD59293D35}" type="parTrans" cxnId="{CEE87605-D7C6-455B-B010-436F8BD80BBA}">
      <dgm:prSet/>
      <dgm:spPr/>
      <dgm:t>
        <a:bodyPr/>
        <a:lstStyle/>
        <a:p>
          <a:endParaRPr lang="en-US"/>
        </a:p>
      </dgm:t>
    </dgm:pt>
    <dgm:pt modelId="{CEC52A1C-75C9-46C4-B7E1-44AD14BFEAD2}" type="sibTrans" cxnId="{CEE87605-D7C6-455B-B010-436F8BD80BBA}">
      <dgm:prSet/>
      <dgm:spPr/>
      <dgm:t>
        <a:bodyPr/>
        <a:lstStyle/>
        <a:p>
          <a:endParaRPr lang="en-US"/>
        </a:p>
      </dgm:t>
    </dgm:pt>
    <dgm:pt modelId="{08C854B9-E78E-49FC-BEE5-6C2807D78DFF}">
      <dgm:prSet phldrT="[Text]" custT="1"/>
      <dgm:spPr>
        <a:solidFill>
          <a:srgbClr val="92D050"/>
        </a:solidFill>
      </dgm:spPr>
      <dgm:t>
        <a:bodyPr/>
        <a:lstStyle/>
        <a:p>
          <a:r>
            <a:rPr lang="en-US" sz="2800" b="1" dirty="0" err="1" smtClean="0"/>
            <a:t>Inovasi</a:t>
          </a:r>
          <a:endParaRPr lang="en-US" sz="2800" b="1" dirty="0"/>
        </a:p>
      </dgm:t>
    </dgm:pt>
    <dgm:pt modelId="{A2F73536-23F9-4CC2-9A89-4F8E0DEC5A9D}" type="parTrans" cxnId="{C65A3096-64D9-4B6B-A6A8-64ED9E1BDA23}">
      <dgm:prSet/>
      <dgm:spPr/>
      <dgm:t>
        <a:bodyPr/>
        <a:lstStyle/>
        <a:p>
          <a:endParaRPr lang="en-US"/>
        </a:p>
      </dgm:t>
    </dgm:pt>
    <dgm:pt modelId="{AC21542F-B262-46CB-804D-C6C9D7EE0E1B}" type="sibTrans" cxnId="{C65A3096-64D9-4B6B-A6A8-64ED9E1BDA23}">
      <dgm:prSet/>
      <dgm:spPr/>
      <dgm:t>
        <a:bodyPr/>
        <a:lstStyle/>
        <a:p>
          <a:endParaRPr lang="en-US"/>
        </a:p>
      </dgm:t>
    </dgm:pt>
    <dgm:pt modelId="{32E213BC-99DC-4FAB-8FAA-82141F48ABFF}">
      <dgm:prSet phldrT="[Text]" custT="1"/>
      <dgm:spPr/>
      <dgm:t>
        <a:bodyPr/>
        <a:lstStyle/>
        <a:p>
          <a:r>
            <a:rPr lang="en-US" sz="2800" dirty="0" err="1" smtClean="0"/>
            <a:t>Melaku-kan</a:t>
          </a:r>
          <a:r>
            <a:rPr lang="en-US" sz="2800" dirty="0" smtClean="0"/>
            <a:t> </a:t>
          </a:r>
          <a:r>
            <a:rPr lang="en-US" sz="2800" dirty="0" err="1" smtClean="0"/>
            <a:t>hal-hal</a:t>
          </a:r>
          <a:r>
            <a:rPr lang="en-US" sz="2800" dirty="0" smtClean="0"/>
            <a:t> yang BARU</a:t>
          </a:r>
          <a:endParaRPr lang="en-US" sz="2800" dirty="0"/>
        </a:p>
      </dgm:t>
    </dgm:pt>
    <dgm:pt modelId="{6C4ABF1A-6AD1-4F66-A356-0C04C1B59503}" type="parTrans" cxnId="{7A80685A-D401-4BD2-A6F9-6BE1919BC9D2}">
      <dgm:prSet/>
      <dgm:spPr/>
      <dgm:t>
        <a:bodyPr/>
        <a:lstStyle/>
        <a:p>
          <a:endParaRPr lang="en-US"/>
        </a:p>
      </dgm:t>
    </dgm:pt>
    <dgm:pt modelId="{9AEF516E-D578-4088-A177-4BFA0FCD12C6}" type="sibTrans" cxnId="{7A80685A-D401-4BD2-A6F9-6BE1919BC9D2}">
      <dgm:prSet/>
      <dgm:spPr/>
      <dgm:t>
        <a:bodyPr/>
        <a:lstStyle/>
        <a:p>
          <a:endParaRPr lang="en-US"/>
        </a:p>
      </dgm:t>
    </dgm:pt>
    <dgm:pt modelId="{D2C301DE-30C5-4F08-8C5A-DF8637292312}">
      <dgm:prSet phldrT="[Text]" custT="1"/>
      <dgm:spPr>
        <a:solidFill>
          <a:srgbClr val="FF0000"/>
        </a:solidFill>
      </dgm:spPr>
      <dgm:t>
        <a:bodyPr/>
        <a:lstStyle/>
        <a:p>
          <a:r>
            <a:rPr lang="en-US" sz="2800" b="1" dirty="0" err="1" smtClean="0"/>
            <a:t>Disrupsi</a:t>
          </a:r>
          <a:endParaRPr lang="en-US" sz="2800" b="1" dirty="0"/>
        </a:p>
      </dgm:t>
    </dgm:pt>
    <dgm:pt modelId="{8279FAAE-6895-49F9-B6CE-01F2F7C51083}" type="parTrans" cxnId="{B2503B8C-A80F-48C4-957A-733296D1AF75}">
      <dgm:prSet/>
      <dgm:spPr/>
      <dgm:t>
        <a:bodyPr/>
        <a:lstStyle/>
        <a:p>
          <a:endParaRPr lang="en-US"/>
        </a:p>
      </dgm:t>
    </dgm:pt>
    <dgm:pt modelId="{2C12CD8C-E98D-4777-AEF2-9BBE7A2102EF}" type="sibTrans" cxnId="{B2503B8C-A80F-48C4-957A-733296D1AF75}">
      <dgm:prSet/>
      <dgm:spPr/>
      <dgm:t>
        <a:bodyPr/>
        <a:lstStyle/>
        <a:p>
          <a:endParaRPr lang="en-US"/>
        </a:p>
      </dgm:t>
    </dgm:pt>
    <dgm:pt modelId="{F024D3D6-35C1-43EE-A2F5-444DC1E5247B}">
      <dgm:prSet phldrT="[Text]" custT="1"/>
      <dgm:spPr/>
      <dgm:t>
        <a:bodyPr/>
        <a:lstStyle/>
        <a:p>
          <a:r>
            <a:rPr lang="en-US" sz="1900" b="1" dirty="0" err="1" smtClean="0"/>
            <a:t>Melakukan</a:t>
          </a:r>
          <a:r>
            <a:rPr lang="en-US" sz="1900" b="1" dirty="0" smtClean="0"/>
            <a:t> </a:t>
          </a:r>
          <a:r>
            <a:rPr lang="en-US" sz="1900" b="1" dirty="0" err="1" smtClean="0"/>
            <a:t>hal-hal</a:t>
          </a:r>
          <a:r>
            <a:rPr lang="en-US" sz="1900" b="1" dirty="0" smtClean="0"/>
            <a:t> </a:t>
          </a:r>
          <a:r>
            <a:rPr lang="en-US" sz="1900" b="1" dirty="0" err="1" smtClean="0"/>
            <a:t>secara</a:t>
          </a:r>
          <a:r>
            <a:rPr lang="en-US" sz="1900" b="1" dirty="0" smtClean="0"/>
            <a:t> BERBEDA </a:t>
          </a:r>
          <a:r>
            <a:rPr lang="en-US" sz="1900" b="1" dirty="0" err="1" smtClean="0"/>
            <a:t>sehingga</a:t>
          </a:r>
          <a:r>
            <a:rPr lang="en-US" sz="1900" b="1" dirty="0" smtClean="0"/>
            <a:t> yang lain </a:t>
          </a:r>
          <a:r>
            <a:rPr lang="en-US" sz="1900" b="1" dirty="0" err="1" smtClean="0"/>
            <a:t>menjadi</a:t>
          </a:r>
          <a:r>
            <a:rPr lang="en-US" sz="1900" b="1" dirty="0" smtClean="0"/>
            <a:t> USANG</a:t>
          </a:r>
          <a:endParaRPr lang="en-US" sz="1900" b="1" dirty="0"/>
        </a:p>
      </dgm:t>
    </dgm:pt>
    <dgm:pt modelId="{435554AD-FD88-43E3-9B82-FA932CD86118}" type="parTrans" cxnId="{281E6F5D-5EDA-4A82-9293-4B5E3E0B1F7A}">
      <dgm:prSet/>
      <dgm:spPr/>
      <dgm:t>
        <a:bodyPr/>
        <a:lstStyle/>
        <a:p>
          <a:endParaRPr lang="en-US"/>
        </a:p>
      </dgm:t>
    </dgm:pt>
    <dgm:pt modelId="{2B609F45-E943-40C1-B08F-3DA711C3DD88}" type="sibTrans" cxnId="{281E6F5D-5EDA-4A82-9293-4B5E3E0B1F7A}">
      <dgm:prSet/>
      <dgm:spPr/>
      <dgm:t>
        <a:bodyPr/>
        <a:lstStyle/>
        <a:p>
          <a:endParaRPr lang="en-US"/>
        </a:p>
      </dgm:t>
    </dgm:pt>
    <dgm:pt modelId="{214C1A3D-530B-46C4-903C-F49493A482F1}" type="pres">
      <dgm:prSet presAssocID="{F76DD896-B70C-412C-BC6A-9A569037B80C}" presName="Name0" presStyleCnt="0">
        <dgm:presLayoutVars>
          <dgm:dir/>
          <dgm:animLvl val="lvl"/>
          <dgm:resizeHandles val="exact"/>
        </dgm:presLayoutVars>
      </dgm:prSet>
      <dgm:spPr/>
      <dgm:t>
        <a:bodyPr/>
        <a:lstStyle/>
        <a:p>
          <a:endParaRPr lang="en-US"/>
        </a:p>
      </dgm:t>
    </dgm:pt>
    <dgm:pt modelId="{7551F481-0AC7-41D0-856F-299542A7D03F}" type="pres">
      <dgm:prSet presAssocID="{F76DD896-B70C-412C-BC6A-9A569037B80C}" presName="tSp" presStyleCnt="0"/>
      <dgm:spPr/>
    </dgm:pt>
    <dgm:pt modelId="{92816AC8-2477-4A4E-92ED-11E84814FE55}" type="pres">
      <dgm:prSet presAssocID="{F76DD896-B70C-412C-BC6A-9A569037B80C}" presName="bSp" presStyleCnt="0"/>
      <dgm:spPr/>
    </dgm:pt>
    <dgm:pt modelId="{EDA39CD1-DFD7-4E50-B29E-D2E51AB00FA7}" type="pres">
      <dgm:prSet presAssocID="{F76DD896-B70C-412C-BC6A-9A569037B80C}" presName="process" presStyleCnt="0"/>
      <dgm:spPr/>
    </dgm:pt>
    <dgm:pt modelId="{EB56A102-7D36-4709-BB6F-8907806EB9CD}" type="pres">
      <dgm:prSet presAssocID="{7AC1C0A0-9E78-4398-83EA-8B911D9F1725}" presName="composite1" presStyleCnt="0"/>
      <dgm:spPr/>
    </dgm:pt>
    <dgm:pt modelId="{18139AA1-BD44-4B51-8601-E0445091FC51}" type="pres">
      <dgm:prSet presAssocID="{7AC1C0A0-9E78-4398-83EA-8B911D9F1725}" presName="dummyNode1" presStyleLbl="node1" presStyleIdx="0" presStyleCnt="3"/>
      <dgm:spPr/>
    </dgm:pt>
    <dgm:pt modelId="{D01A70F8-F8B3-4982-B101-55EE3E482A4C}" type="pres">
      <dgm:prSet presAssocID="{7AC1C0A0-9E78-4398-83EA-8B911D9F1725}" presName="childNode1" presStyleLbl="bgAcc1" presStyleIdx="0" presStyleCnt="3" custScaleX="124252" custScaleY="96919">
        <dgm:presLayoutVars>
          <dgm:bulletEnabled val="1"/>
        </dgm:presLayoutVars>
      </dgm:prSet>
      <dgm:spPr/>
      <dgm:t>
        <a:bodyPr/>
        <a:lstStyle/>
        <a:p>
          <a:endParaRPr lang="en-US"/>
        </a:p>
      </dgm:t>
    </dgm:pt>
    <dgm:pt modelId="{3531509E-1D2A-40DE-AEF0-F49B8ACB881C}" type="pres">
      <dgm:prSet presAssocID="{7AC1C0A0-9E78-4398-83EA-8B911D9F1725}" presName="childNode1tx" presStyleLbl="bgAcc1" presStyleIdx="0" presStyleCnt="3">
        <dgm:presLayoutVars>
          <dgm:bulletEnabled val="1"/>
        </dgm:presLayoutVars>
      </dgm:prSet>
      <dgm:spPr/>
      <dgm:t>
        <a:bodyPr/>
        <a:lstStyle/>
        <a:p>
          <a:endParaRPr lang="en-US"/>
        </a:p>
      </dgm:t>
    </dgm:pt>
    <dgm:pt modelId="{64FFC980-8529-4907-B907-C38034A31287}" type="pres">
      <dgm:prSet presAssocID="{7AC1C0A0-9E78-4398-83EA-8B911D9F1725}" presName="parentNode1" presStyleLbl="node1" presStyleIdx="0" presStyleCnt="3" custLinFactNeighborX="-10806" custLinFactNeighborY="50289">
        <dgm:presLayoutVars>
          <dgm:chMax val="1"/>
          <dgm:bulletEnabled val="1"/>
        </dgm:presLayoutVars>
      </dgm:prSet>
      <dgm:spPr/>
      <dgm:t>
        <a:bodyPr/>
        <a:lstStyle/>
        <a:p>
          <a:endParaRPr lang="en-US"/>
        </a:p>
      </dgm:t>
    </dgm:pt>
    <dgm:pt modelId="{C6FB8E66-5A63-438C-8CD6-B0B5F958EC12}" type="pres">
      <dgm:prSet presAssocID="{7AC1C0A0-9E78-4398-83EA-8B911D9F1725}" presName="connSite1" presStyleCnt="0"/>
      <dgm:spPr/>
    </dgm:pt>
    <dgm:pt modelId="{993FC040-F672-4B0D-8866-1C8D74FA0460}" type="pres">
      <dgm:prSet presAssocID="{CFC44052-72F4-46EC-ADAC-233480EF3754}" presName="Name9" presStyleLbl="sibTrans2D1" presStyleIdx="0" presStyleCnt="2"/>
      <dgm:spPr/>
      <dgm:t>
        <a:bodyPr/>
        <a:lstStyle/>
        <a:p>
          <a:endParaRPr lang="en-US"/>
        </a:p>
      </dgm:t>
    </dgm:pt>
    <dgm:pt modelId="{E310870A-0199-47B7-8A07-96B7712064E4}" type="pres">
      <dgm:prSet presAssocID="{08C854B9-E78E-49FC-BEE5-6C2807D78DFF}" presName="composite2" presStyleCnt="0"/>
      <dgm:spPr/>
    </dgm:pt>
    <dgm:pt modelId="{3B04192A-363F-47A0-AC98-CD3E8FA9799C}" type="pres">
      <dgm:prSet presAssocID="{08C854B9-E78E-49FC-BEE5-6C2807D78DFF}" presName="dummyNode2" presStyleLbl="node1" presStyleIdx="0" presStyleCnt="3"/>
      <dgm:spPr/>
    </dgm:pt>
    <dgm:pt modelId="{5DBDDB79-6A65-4A1A-B73B-B1EA7280965C}" type="pres">
      <dgm:prSet presAssocID="{08C854B9-E78E-49FC-BEE5-6C2807D78DFF}" presName="childNode2" presStyleLbl="bgAcc1" presStyleIdx="1" presStyleCnt="3" custScaleX="88589" custScaleY="139508">
        <dgm:presLayoutVars>
          <dgm:bulletEnabled val="1"/>
        </dgm:presLayoutVars>
      </dgm:prSet>
      <dgm:spPr/>
      <dgm:t>
        <a:bodyPr/>
        <a:lstStyle/>
        <a:p>
          <a:endParaRPr lang="en-US"/>
        </a:p>
      </dgm:t>
    </dgm:pt>
    <dgm:pt modelId="{5D6FA183-622A-42AC-B229-E68880B1E94D}" type="pres">
      <dgm:prSet presAssocID="{08C854B9-E78E-49FC-BEE5-6C2807D78DFF}" presName="childNode2tx" presStyleLbl="bgAcc1" presStyleIdx="1" presStyleCnt="3">
        <dgm:presLayoutVars>
          <dgm:bulletEnabled val="1"/>
        </dgm:presLayoutVars>
      </dgm:prSet>
      <dgm:spPr/>
      <dgm:t>
        <a:bodyPr/>
        <a:lstStyle/>
        <a:p>
          <a:endParaRPr lang="en-US"/>
        </a:p>
      </dgm:t>
    </dgm:pt>
    <dgm:pt modelId="{52A5B22F-72E1-4554-BA3E-4D5AB960F2BD}" type="pres">
      <dgm:prSet presAssocID="{08C854B9-E78E-49FC-BEE5-6C2807D78DFF}" presName="parentNode2" presStyleLbl="node1" presStyleIdx="1" presStyleCnt="3" custLinFactNeighborY="-17676">
        <dgm:presLayoutVars>
          <dgm:chMax val="0"/>
          <dgm:bulletEnabled val="1"/>
        </dgm:presLayoutVars>
      </dgm:prSet>
      <dgm:spPr/>
      <dgm:t>
        <a:bodyPr/>
        <a:lstStyle/>
        <a:p>
          <a:endParaRPr lang="en-US"/>
        </a:p>
      </dgm:t>
    </dgm:pt>
    <dgm:pt modelId="{91E3FBF3-4679-4767-8E47-35F23F2EF640}" type="pres">
      <dgm:prSet presAssocID="{08C854B9-E78E-49FC-BEE5-6C2807D78DFF}" presName="connSite2" presStyleCnt="0"/>
      <dgm:spPr/>
    </dgm:pt>
    <dgm:pt modelId="{64D03C98-82E1-4D80-AB37-BD3824A1A97B}" type="pres">
      <dgm:prSet presAssocID="{AC21542F-B262-46CB-804D-C6C9D7EE0E1B}" presName="Name18" presStyleLbl="sibTrans2D1" presStyleIdx="1" presStyleCnt="2"/>
      <dgm:spPr/>
      <dgm:t>
        <a:bodyPr/>
        <a:lstStyle/>
        <a:p>
          <a:endParaRPr lang="en-US"/>
        </a:p>
      </dgm:t>
    </dgm:pt>
    <dgm:pt modelId="{8E80784E-9F60-4CC7-B46D-69E2D815FC7B}" type="pres">
      <dgm:prSet presAssocID="{D2C301DE-30C5-4F08-8C5A-DF8637292312}" presName="composite1" presStyleCnt="0"/>
      <dgm:spPr/>
    </dgm:pt>
    <dgm:pt modelId="{EA441E87-760A-4029-BE74-CB6D0BC36579}" type="pres">
      <dgm:prSet presAssocID="{D2C301DE-30C5-4F08-8C5A-DF8637292312}" presName="dummyNode1" presStyleLbl="node1" presStyleIdx="1" presStyleCnt="3"/>
      <dgm:spPr/>
    </dgm:pt>
    <dgm:pt modelId="{56DF3DE3-2E0C-4855-A330-4FA26F2513CA}" type="pres">
      <dgm:prSet presAssocID="{D2C301DE-30C5-4F08-8C5A-DF8637292312}" presName="childNode1" presStyleLbl="bgAcc1" presStyleIdx="2" presStyleCnt="3" custLinFactNeighborY="4532">
        <dgm:presLayoutVars>
          <dgm:bulletEnabled val="1"/>
        </dgm:presLayoutVars>
      </dgm:prSet>
      <dgm:spPr/>
      <dgm:t>
        <a:bodyPr/>
        <a:lstStyle/>
        <a:p>
          <a:endParaRPr lang="en-US"/>
        </a:p>
      </dgm:t>
    </dgm:pt>
    <dgm:pt modelId="{CB8EFDB2-F172-481C-A90C-5CD8E7F62043}" type="pres">
      <dgm:prSet presAssocID="{D2C301DE-30C5-4F08-8C5A-DF8637292312}" presName="childNode1tx" presStyleLbl="bgAcc1" presStyleIdx="2" presStyleCnt="3">
        <dgm:presLayoutVars>
          <dgm:bulletEnabled val="1"/>
        </dgm:presLayoutVars>
      </dgm:prSet>
      <dgm:spPr/>
      <dgm:t>
        <a:bodyPr/>
        <a:lstStyle/>
        <a:p>
          <a:endParaRPr lang="en-US"/>
        </a:p>
      </dgm:t>
    </dgm:pt>
    <dgm:pt modelId="{27665822-2590-4F9A-B265-5B51CB9A3DF2}" type="pres">
      <dgm:prSet presAssocID="{D2C301DE-30C5-4F08-8C5A-DF8637292312}" presName="parentNode1" presStyleLbl="node1" presStyleIdx="2" presStyleCnt="3" custLinFactNeighborX="-15287" custLinFactNeighborY="71709">
        <dgm:presLayoutVars>
          <dgm:chMax val="1"/>
          <dgm:bulletEnabled val="1"/>
        </dgm:presLayoutVars>
      </dgm:prSet>
      <dgm:spPr/>
      <dgm:t>
        <a:bodyPr/>
        <a:lstStyle/>
        <a:p>
          <a:endParaRPr lang="en-US"/>
        </a:p>
      </dgm:t>
    </dgm:pt>
    <dgm:pt modelId="{7ED37351-8239-404C-A5E9-7CCD69CB1D73}" type="pres">
      <dgm:prSet presAssocID="{D2C301DE-30C5-4F08-8C5A-DF8637292312}" presName="connSite1" presStyleCnt="0"/>
      <dgm:spPr/>
    </dgm:pt>
  </dgm:ptLst>
  <dgm:cxnLst>
    <dgm:cxn modelId="{FF6C88F7-747F-4698-B123-D8DED10F0136}" srcId="{F76DD896-B70C-412C-BC6A-9A569037B80C}" destId="{7AC1C0A0-9E78-4398-83EA-8B911D9F1725}" srcOrd="0" destOrd="0" parTransId="{BA53EBB8-E8E9-4477-A8EA-13F05E7A9253}" sibTransId="{CFC44052-72F4-46EC-ADAC-233480EF3754}"/>
    <dgm:cxn modelId="{FC50B4DB-0CBD-A640-A4E7-B396770A52D5}" type="presOf" srcId="{F024D3D6-35C1-43EE-A2F5-444DC1E5247B}" destId="{CB8EFDB2-F172-481C-A90C-5CD8E7F62043}" srcOrd="1" destOrd="0" presId="urn:microsoft.com/office/officeart/2005/8/layout/hProcess4"/>
    <dgm:cxn modelId="{281E6F5D-5EDA-4A82-9293-4B5E3E0B1F7A}" srcId="{D2C301DE-30C5-4F08-8C5A-DF8637292312}" destId="{F024D3D6-35C1-43EE-A2F5-444DC1E5247B}" srcOrd="0" destOrd="0" parTransId="{435554AD-FD88-43E3-9B82-FA932CD86118}" sibTransId="{2B609F45-E943-40C1-B08F-3DA711C3DD88}"/>
    <dgm:cxn modelId="{B8085D5F-174E-1745-9126-AF3002D34FAF}" type="presOf" srcId="{F76DD896-B70C-412C-BC6A-9A569037B80C}" destId="{214C1A3D-530B-46C4-903C-F49493A482F1}" srcOrd="0" destOrd="0" presId="urn:microsoft.com/office/officeart/2005/8/layout/hProcess4"/>
    <dgm:cxn modelId="{180FC823-A636-7B4B-957F-5DC6E603A0C9}" type="presOf" srcId="{D2C301DE-30C5-4F08-8C5A-DF8637292312}" destId="{27665822-2590-4F9A-B265-5B51CB9A3DF2}" srcOrd="0" destOrd="0" presId="urn:microsoft.com/office/officeart/2005/8/layout/hProcess4"/>
    <dgm:cxn modelId="{7A80685A-D401-4BD2-A6F9-6BE1919BC9D2}" srcId="{08C854B9-E78E-49FC-BEE5-6C2807D78DFF}" destId="{32E213BC-99DC-4FAB-8FAA-82141F48ABFF}" srcOrd="0" destOrd="0" parTransId="{6C4ABF1A-6AD1-4F66-A356-0C04C1B59503}" sibTransId="{9AEF516E-D578-4088-A177-4BFA0FCD12C6}"/>
    <dgm:cxn modelId="{1521C10D-6E85-B346-85AE-E7209F9033B1}" type="presOf" srcId="{7AC1C0A0-9E78-4398-83EA-8B911D9F1725}" destId="{64FFC980-8529-4907-B907-C38034A31287}" srcOrd="0" destOrd="0" presId="urn:microsoft.com/office/officeart/2005/8/layout/hProcess4"/>
    <dgm:cxn modelId="{C49C8342-3115-5543-8E59-3E3465CE2E9E}" type="presOf" srcId="{32E213BC-99DC-4FAB-8FAA-82141F48ABFF}" destId="{5DBDDB79-6A65-4A1A-B73B-B1EA7280965C}" srcOrd="0" destOrd="0" presId="urn:microsoft.com/office/officeart/2005/8/layout/hProcess4"/>
    <dgm:cxn modelId="{46F3A193-4A77-4044-80C1-EC5ECFB88D81}" type="presOf" srcId="{3440A333-5EBD-49B9-8568-99830DAD8D94}" destId="{3531509E-1D2A-40DE-AEF0-F49B8ACB881C}" srcOrd="1" destOrd="0" presId="urn:microsoft.com/office/officeart/2005/8/layout/hProcess4"/>
    <dgm:cxn modelId="{F6BC0357-B8F7-214E-A9D6-92B5BBA56D14}" type="presOf" srcId="{F024D3D6-35C1-43EE-A2F5-444DC1E5247B}" destId="{56DF3DE3-2E0C-4855-A330-4FA26F2513CA}" srcOrd="0" destOrd="0" presId="urn:microsoft.com/office/officeart/2005/8/layout/hProcess4"/>
    <dgm:cxn modelId="{5A79B79E-F8C2-5E41-B036-64017B20F029}" type="presOf" srcId="{CFC44052-72F4-46EC-ADAC-233480EF3754}" destId="{993FC040-F672-4B0D-8866-1C8D74FA0460}" srcOrd="0" destOrd="0" presId="urn:microsoft.com/office/officeart/2005/8/layout/hProcess4"/>
    <dgm:cxn modelId="{C65A3096-64D9-4B6B-A6A8-64ED9E1BDA23}" srcId="{F76DD896-B70C-412C-BC6A-9A569037B80C}" destId="{08C854B9-E78E-49FC-BEE5-6C2807D78DFF}" srcOrd="1" destOrd="0" parTransId="{A2F73536-23F9-4CC2-9A89-4F8E0DEC5A9D}" sibTransId="{AC21542F-B262-46CB-804D-C6C9D7EE0E1B}"/>
    <dgm:cxn modelId="{ECB1C261-92ED-F14A-9AC8-A757A0C5F907}" type="presOf" srcId="{AC21542F-B262-46CB-804D-C6C9D7EE0E1B}" destId="{64D03C98-82E1-4D80-AB37-BD3824A1A97B}" srcOrd="0" destOrd="0" presId="urn:microsoft.com/office/officeart/2005/8/layout/hProcess4"/>
    <dgm:cxn modelId="{B2503B8C-A80F-48C4-957A-733296D1AF75}" srcId="{F76DD896-B70C-412C-BC6A-9A569037B80C}" destId="{D2C301DE-30C5-4F08-8C5A-DF8637292312}" srcOrd="2" destOrd="0" parTransId="{8279FAAE-6895-49F9-B6CE-01F2F7C51083}" sibTransId="{2C12CD8C-E98D-4777-AEF2-9BBE7A2102EF}"/>
    <dgm:cxn modelId="{039334DE-4F7E-484D-8697-0D6827F03137}" type="presOf" srcId="{08C854B9-E78E-49FC-BEE5-6C2807D78DFF}" destId="{52A5B22F-72E1-4554-BA3E-4D5AB960F2BD}" srcOrd="0" destOrd="0" presId="urn:microsoft.com/office/officeart/2005/8/layout/hProcess4"/>
    <dgm:cxn modelId="{CEE87605-D7C6-455B-B010-436F8BD80BBA}" srcId="{7AC1C0A0-9E78-4398-83EA-8B911D9F1725}" destId="{3440A333-5EBD-49B9-8568-99830DAD8D94}" srcOrd="0" destOrd="0" parTransId="{E5162F04-6648-43F2-A543-86AD59293D35}" sibTransId="{CEC52A1C-75C9-46C4-B7E1-44AD14BFEAD2}"/>
    <dgm:cxn modelId="{3E18A5D5-7B2E-B841-9BE3-AD60E213D519}" type="presOf" srcId="{3440A333-5EBD-49B9-8568-99830DAD8D94}" destId="{D01A70F8-F8B3-4982-B101-55EE3E482A4C}" srcOrd="0" destOrd="0" presId="urn:microsoft.com/office/officeart/2005/8/layout/hProcess4"/>
    <dgm:cxn modelId="{DDA28CC3-96A7-ED4F-84D0-BF1FA42E96AB}" type="presOf" srcId="{32E213BC-99DC-4FAB-8FAA-82141F48ABFF}" destId="{5D6FA183-622A-42AC-B229-E68880B1E94D}" srcOrd="1" destOrd="0" presId="urn:microsoft.com/office/officeart/2005/8/layout/hProcess4"/>
    <dgm:cxn modelId="{E49D3B05-AE78-5341-A579-50DF3DC899B1}" type="presParOf" srcId="{214C1A3D-530B-46C4-903C-F49493A482F1}" destId="{7551F481-0AC7-41D0-856F-299542A7D03F}" srcOrd="0" destOrd="0" presId="urn:microsoft.com/office/officeart/2005/8/layout/hProcess4"/>
    <dgm:cxn modelId="{EECCFF6F-0AE7-2F4A-BBA3-1EF34E7C4AD9}" type="presParOf" srcId="{214C1A3D-530B-46C4-903C-F49493A482F1}" destId="{92816AC8-2477-4A4E-92ED-11E84814FE55}" srcOrd="1" destOrd="0" presId="urn:microsoft.com/office/officeart/2005/8/layout/hProcess4"/>
    <dgm:cxn modelId="{C12FBF0C-2147-DA4B-AF67-EAC52FECDE4F}" type="presParOf" srcId="{214C1A3D-530B-46C4-903C-F49493A482F1}" destId="{EDA39CD1-DFD7-4E50-B29E-D2E51AB00FA7}" srcOrd="2" destOrd="0" presId="urn:microsoft.com/office/officeart/2005/8/layout/hProcess4"/>
    <dgm:cxn modelId="{68ED712D-B154-4E47-9337-E256B7BDA398}" type="presParOf" srcId="{EDA39CD1-DFD7-4E50-B29E-D2E51AB00FA7}" destId="{EB56A102-7D36-4709-BB6F-8907806EB9CD}" srcOrd="0" destOrd="0" presId="urn:microsoft.com/office/officeart/2005/8/layout/hProcess4"/>
    <dgm:cxn modelId="{6241225F-C1EA-D348-9AC8-E12AF47CEEA6}" type="presParOf" srcId="{EB56A102-7D36-4709-BB6F-8907806EB9CD}" destId="{18139AA1-BD44-4B51-8601-E0445091FC51}" srcOrd="0" destOrd="0" presId="urn:microsoft.com/office/officeart/2005/8/layout/hProcess4"/>
    <dgm:cxn modelId="{EACCC3D3-9E8B-2F45-8782-03D68102892E}" type="presParOf" srcId="{EB56A102-7D36-4709-BB6F-8907806EB9CD}" destId="{D01A70F8-F8B3-4982-B101-55EE3E482A4C}" srcOrd="1" destOrd="0" presId="urn:microsoft.com/office/officeart/2005/8/layout/hProcess4"/>
    <dgm:cxn modelId="{74357245-A9C8-A444-8751-31F9ED7B015C}" type="presParOf" srcId="{EB56A102-7D36-4709-BB6F-8907806EB9CD}" destId="{3531509E-1D2A-40DE-AEF0-F49B8ACB881C}" srcOrd="2" destOrd="0" presId="urn:microsoft.com/office/officeart/2005/8/layout/hProcess4"/>
    <dgm:cxn modelId="{797804E3-D8B3-3147-998E-6563EC01779F}" type="presParOf" srcId="{EB56A102-7D36-4709-BB6F-8907806EB9CD}" destId="{64FFC980-8529-4907-B907-C38034A31287}" srcOrd="3" destOrd="0" presId="urn:microsoft.com/office/officeart/2005/8/layout/hProcess4"/>
    <dgm:cxn modelId="{A97A46CA-020D-C949-8AF6-9F7E97212584}" type="presParOf" srcId="{EB56A102-7D36-4709-BB6F-8907806EB9CD}" destId="{C6FB8E66-5A63-438C-8CD6-B0B5F958EC12}" srcOrd="4" destOrd="0" presId="urn:microsoft.com/office/officeart/2005/8/layout/hProcess4"/>
    <dgm:cxn modelId="{2B3BC208-CC62-3D48-9E72-DEE29AD16D7D}" type="presParOf" srcId="{EDA39CD1-DFD7-4E50-B29E-D2E51AB00FA7}" destId="{993FC040-F672-4B0D-8866-1C8D74FA0460}" srcOrd="1" destOrd="0" presId="urn:microsoft.com/office/officeart/2005/8/layout/hProcess4"/>
    <dgm:cxn modelId="{3F11B92C-8D0F-D841-91C8-019D8966D7E5}" type="presParOf" srcId="{EDA39CD1-DFD7-4E50-B29E-D2E51AB00FA7}" destId="{E310870A-0199-47B7-8A07-96B7712064E4}" srcOrd="2" destOrd="0" presId="urn:microsoft.com/office/officeart/2005/8/layout/hProcess4"/>
    <dgm:cxn modelId="{1F1039AF-9EEC-B64C-8B8D-A94BED73BE82}" type="presParOf" srcId="{E310870A-0199-47B7-8A07-96B7712064E4}" destId="{3B04192A-363F-47A0-AC98-CD3E8FA9799C}" srcOrd="0" destOrd="0" presId="urn:microsoft.com/office/officeart/2005/8/layout/hProcess4"/>
    <dgm:cxn modelId="{A1D6B7C8-C03E-BA4A-95A1-9CAD18234C8A}" type="presParOf" srcId="{E310870A-0199-47B7-8A07-96B7712064E4}" destId="{5DBDDB79-6A65-4A1A-B73B-B1EA7280965C}" srcOrd="1" destOrd="0" presId="urn:microsoft.com/office/officeart/2005/8/layout/hProcess4"/>
    <dgm:cxn modelId="{400E3EB6-776E-0B42-B32F-CE9D4C2E248E}" type="presParOf" srcId="{E310870A-0199-47B7-8A07-96B7712064E4}" destId="{5D6FA183-622A-42AC-B229-E68880B1E94D}" srcOrd="2" destOrd="0" presId="urn:microsoft.com/office/officeart/2005/8/layout/hProcess4"/>
    <dgm:cxn modelId="{7D3AE76A-4DF4-CB41-BFB3-C5FE4F73EE41}" type="presParOf" srcId="{E310870A-0199-47B7-8A07-96B7712064E4}" destId="{52A5B22F-72E1-4554-BA3E-4D5AB960F2BD}" srcOrd="3" destOrd="0" presId="urn:microsoft.com/office/officeart/2005/8/layout/hProcess4"/>
    <dgm:cxn modelId="{7EBD446D-CD36-7142-908C-D865522A273F}" type="presParOf" srcId="{E310870A-0199-47B7-8A07-96B7712064E4}" destId="{91E3FBF3-4679-4767-8E47-35F23F2EF640}" srcOrd="4" destOrd="0" presId="urn:microsoft.com/office/officeart/2005/8/layout/hProcess4"/>
    <dgm:cxn modelId="{58DE0FCE-F618-6145-94FF-C9941465AFC1}" type="presParOf" srcId="{EDA39CD1-DFD7-4E50-B29E-D2E51AB00FA7}" destId="{64D03C98-82E1-4D80-AB37-BD3824A1A97B}" srcOrd="3" destOrd="0" presId="urn:microsoft.com/office/officeart/2005/8/layout/hProcess4"/>
    <dgm:cxn modelId="{31C80A36-1CF0-4D44-9578-E0372D2A9E2D}" type="presParOf" srcId="{EDA39CD1-DFD7-4E50-B29E-D2E51AB00FA7}" destId="{8E80784E-9F60-4CC7-B46D-69E2D815FC7B}" srcOrd="4" destOrd="0" presId="urn:microsoft.com/office/officeart/2005/8/layout/hProcess4"/>
    <dgm:cxn modelId="{D26C1707-4899-9742-9453-000253F55791}" type="presParOf" srcId="{8E80784E-9F60-4CC7-B46D-69E2D815FC7B}" destId="{EA441E87-760A-4029-BE74-CB6D0BC36579}" srcOrd="0" destOrd="0" presId="urn:microsoft.com/office/officeart/2005/8/layout/hProcess4"/>
    <dgm:cxn modelId="{76D99F40-06D9-6D44-8087-0E01C9D4823D}" type="presParOf" srcId="{8E80784E-9F60-4CC7-B46D-69E2D815FC7B}" destId="{56DF3DE3-2E0C-4855-A330-4FA26F2513CA}" srcOrd="1" destOrd="0" presId="urn:microsoft.com/office/officeart/2005/8/layout/hProcess4"/>
    <dgm:cxn modelId="{80B46C1F-8330-E644-B838-462205977642}" type="presParOf" srcId="{8E80784E-9F60-4CC7-B46D-69E2D815FC7B}" destId="{CB8EFDB2-F172-481C-A90C-5CD8E7F62043}" srcOrd="2" destOrd="0" presId="urn:microsoft.com/office/officeart/2005/8/layout/hProcess4"/>
    <dgm:cxn modelId="{70F48277-3CCB-BC46-8B6B-B947A9E3834A}" type="presParOf" srcId="{8E80784E-9F60-4CC7-B46D-69E2D815FC7B}" destId="{27665822-2590-4F9A-B265-5B51CB9A3DF2}" srcOrd="3" destOrd="0" presId="urn:microsoft.com/office/officeart/2005/8/layout/hProcess4"/>
    <dgm:cxn modelId="{83BF42CE-B093-3942-B940-9E0F90AA7F18}" type="presParOf" srcId="{8E80784E-9F60-4CC7-B46D-69E2D815FC7B}" destId="{7ED37351-8239-404C-A5E9-7CCD69CB1D7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D9CEA8-D4F5-46CF-B944-AB3F0E5A274F}" type="doc">
      <dgm:prSet loTypeId="urn:microsoft.com/office/officeart/2005/8/layout/vList6" loCatId="process" qsTypeId="urn:microsoft.com/office/officeart/2005/8/quickstyle/3d2" qsCatId="3D" csTypeId="urn:microsoft.com/office/officeart/2005/8/colors/colorful5" csCatId="colorful" phldr="1"/>
      <dgm:spPr/>
      <dgm:t>
        <a:bodyPr/>
        <a:lstStyle/>
        <a:p>
          <a:endParaRPr lang="en-US"/>
        </a:p>
      </dgm:t>
    </dgm:pt>
    <dgm:pt modelId="{2E205341-C0F7-4BDE-98EE-5CB5EB84BC96}">
      <dgm:prSet phldrT="[Text]" custT="1"/>
      <dgm:spPr/>
      <dgm:t>
        <a:bodyPr/>
        <a:lstStyle/>
        <a:p>
          <a:pPr>
            <a:lnSpc>
              <a:spcPct val="50000"/>
            </a:lnSpc>
          </a:pPr>
          <a:r>
            <a:rPr lang="en-US" sz="6000" dirty="0" err="1" smtClean="0"/>
            <a:t>Sukses</a:t>
          </a:r>
          <a:endParaRPr lang="en-US" sz="6000" dirty="0" smtClean="0"/>
        </a:p>
        <a:p>
          <a:pPr>
            <a:lnSpc>
              <a:spcPct val="50000"/>
            </a:lnSpc>
          </a:pPr>
          <a:r>
            <a:rPr lang="en-US" sz="4000" dirty="0" smtClean="0"/>
            <a:t>(</a:t>
          </a:r>
          <a:r>
            <a:rPr lang="en-US" sz="4400" dirty="0" err="1" smtClean="0"/>
            <a:t>Pr</a:t>
          </a:r>
          <a:r>
            <a:rPr lang="en-US" sz="3600" dirty="0" err="1" smtClean="0"/>
            <a:t>ofesional</a:t>
          </a:r>
          <a:r>
            <a:rPr lang="en-US" sz="3600" dirty="0" smtClean="0"/>
            <a:t>)</a:t>
          </a:r>
          <a:endParaRPr lang="en-US" sz="3600" dirty="0"/>
        </a:p>
      </dgm:t>
    </dgm:pt>
    <dgm:pt modelId="{6398C466-E147-46B4-A47F-EB6A513A0AB5}" type="parTrans" cxnId="{780B6A26-06E4-4E3C-A428-FFCD3C84B3A5}">
      <dgm:prSet/>
      <dgm:spPr/>
      <dgm:t>
        <a:bodyPr/>
        <a:lstStyle/>
        <a:p>
          <a:endParaRPr lang="en-US"/>
        </a:p>
      </dgm:t>
    </dgm:pt>
    <dgm:pt modelId="{15AA5BEB-B129-4321-9456-4C49C99E9A76}" type="sibTrans" cxnId="{780B6A26-06E4-4E3C-A428-FFCD3C84B3A5}">
      <dgm:prSet/>
      <dgm:spPr/>
      <dgm:t>
        <a:bodyPr/>
        <a:lstStyle/>
        <a:p>
          <a:endParaRPr lang="en-US"/>
        </a:p>
      </dgm:t>
    </dgm:pt>
    <dgm:pt modelId="{2AC1FECC-A124-443B-B833-737D5DA71ACA}">
      <dgm:prSet phldrT="[Text]"/>
      <dgm:spPr/>
      <dgm:t>
        <a:bodyPr/>
        <a:lstStyle/>
        <a:p>
          <a:r>
            <a:rPr lang="en-US" dirty="0" smtClean="0"/>
            <a:t>Mindset </a:t>
          </a:r>
          <a:r>
            <a:rPr lang="en-US" dirty="0" err="1" smtClean="0"/>
            <a:t>Benar</a:t>
          </a:r>
          <a:endParaRPr lang="en-US" dirty="0"/>
        </a:p>
      </dgm:t>
    </dgm:pt>
    <dgm:pt modelId="{A3DBFC6F-1261-46DB-8D4E-88BDCFEE7601}" type="parTrans" cxnId="{3707667E-BCCE-4972-A06A-F9BE0487A97D}">
      <dgm:prSet/>
      <dgm:spPr/>
      <dgm:t>
        <a:bodyPr/>
        <a:lstStyle/>
        <a:p>
          <a:endParaRPr lang="en-US"/>
        </a:p>
      </dgm:t>
    </dgm:pt>
    <dgm:pt modelId="{CDDFA19A-1001-43EE-8D06-280D359D7A77}" type="sibTrans" cxnId="{3707667E-BCCE-4972-A06A-F9BE0487A97D}">
      <dgm:prSet/>
      <dgm:spPr/>
      <dgm:t>
        <a:bodyPr/>
        <a:lstStyle/>
        <a:p>
          <a:endParaRPr lang="en-US"/>
        </a:p>
      </dgm:t>
    </dgm:pt>
    <dgm:pt modelId="{2DC29828-855A-4C6A-8315-4B5AA9F03E66}">
      <dgm:prSet phldrT="[Text]"/>
      <dgm:spPr/>
      <dgm:t>
        <a:bodyPr/>
        <a:lstStyle/>
        <a:p>
          <a:r>
            <a:rPr lang="en-US" dirty="0" err="1" smtClean="0"/>
            <a:t>Tindakan</a:t>
          </a:r>
          <a:r>
            <a:rPr lang="en-US" dirty="0" smtClean="0"/>
            <a:t> </a:t>
          </a:r>
          <a:r>
            <a:rPr lang="en-US" dirty="0" err="1" smtClean="0"/>
            <a:t>Benar</a:t>
          </a:r>
          <a:endParaRPr lang="en-US" dirty="0"/>
        </a:p>
      </dgm:t>
    </dgm:pt>
    <dgm:pt modelId="{6AFFE603-D6CA-4153-95D5-220CD122F3CC}" type="parTrans" cxnId="{B47C4323-8E9B-40DA-AFEB-D455D6145470}">
      <dgm:prSet/>
      <dgm:spPr/>
      <dgm:t>
        <a:bodyPr/>
        <a:lstStyle/>
        <a:p>
          <a:endParaRPr lang="en-US"/>
        </a:p>
      </dgm:t>
    </dgm:pt>
    <dgm:pt modelId="{9C4F7AE6-5540-4663-A94A-C6282C9F5ECE}" type="sibTrans" cxnId="{B47C4323-8E9B-40DA-AFEB-D455D6145470}">
      <dgm:prSet/>
      <dgm:spPr/>
      <dgm:t>
        <a:bodyPr/>
        <a:lstStyle/>
        <a:p>
          <a:endParaRPr lang="en-US"/>
        </a:p>
      </dgm:t>
    </dgm:pt>
    <dgm:pt modelId="{9B9C1550-44A6-4E49-BCE5-E5F742AF86FB}">
      <dgm:prSet phldrT="[Text]"/>
      <dgm:spPr/>
      <dgm:t>
        <a:bodyPr/>
        <a:lstStyle/>
        <a:p>
          <a:pPr>
            <a:lnSpc>
              <a:spcPct val="50000"/>
            </a:lnSpc>
          </a:pPr>
          <a:r>
            <a:rPr lang="en-US" dirty="0" err="1" smtClean="0"/>
            <a:t>Gagal</a:t>
          </a:r>
          <a:endParaRPr lang="en-US" dirty="0" smtClean="0"/>
        </a:p>
        <a:p>
          <a:pPr>
            <a:lnSpc>
              <a:spcPct val="50000"/>
            </a:lnSpc>
          </a:pPr>
          <a:r>
            <a:rPr lang="en-US" dirty="0" smtClean="0"/>
            <a:t>(</a:t>
          </a:r>
          <a:r>
            <a:rPr lang="en-US" dirty="0" err="1" smtClean="0"/>
            <a:t>Amatiran</a:t>
          </a:r>
          <a:r>
            <a:rPr lang="en-US" dirty="0" smtClean="0"/>
            <a:t>)</a:t>
          </a:r>
          <a:endParaRPr lang="en-US" dirty="0"/>
        </a:p>
      </dgm:t>
    </dgm:pt>
    <dgm:pt modelId="{614327B1-BDD6-422C-8393-1F60F222001C}" type="parTrans" cxnId="{F1B22440-6AF5-4311-89BE-6555071B0602}">
      <dgm:prSet/>
      <dgm:spPr/>
      <dgm:t>
        <a:bodyPr/>
        <a:lstStyle/>
        <a:p>
          <a:endParaRPr lang="en-US"/>
        </a:p>
      </dgm:t>
    </dgm:pt>
    <dgm:pt modelId="{FDF59BCF-F96C-4BE2-8231-256C14F4D300}" type="sibTrans" cxnId="{F1B22440-6AF5-4311-89BE-6555071B0602}">
      <dgm:prSet/>
      <dgm:spPr/>
      <dgm:t>
        <a:bodyPr/>
        <a:lstStyle/>
        <a:p>
          <a:endParaRPr lang="en-US"/>
        </a:p>
      </dgm:t>
    </dgm:pt>
    <dgm:pt modelId="{AD73A234-D64F-4796-A313-C1E33AF814BC}">
      <dgm:prSet phldrT="[Text]"/>
      <dgm:spPr/>
      <dgm:t>
        <a:bodyPr/>
        <a:lstStyle/>
        <a:p>
          <a:r>
            <a:rPr lang="en-US" dirty="0" smtClean="0"/>
            <a:t>Mindset </a:t>
          </a:r>
          <a:r>
            <a:rPr lang="en-US" dirty="0" err="1" smtClean="0"/>
            <a:t>Salah</a:t>
          </a:r>
          <a:endParaRPr lang="en-US" dirty="0"/>
        </a:p>
      </dgm:t>
    </dgm:pt>
    <dgm:pt modelId="{12A65727-ED52-4B7F-BE91-6CBD65D54A27}" type="parTrans" cxnId="{26DD4BF1-334F-4C17-A245-EC7644F6F390}">
      <dgm:prSet/>
      <dgm:spPr/>
      <dgm:t>
        <a:bodyPr/>
        <a:lstStyle/>
        <a:p>
          <a:endParaRPr lang="en-US"/>
        </a:p>
      </dgm:t>
    </dgm:pt>
    <dgm:pt modelId="{CE63FEBA-C137-460E-A8A4-B058210C4724}" type="sibTrans" cxnId="{26DD4BF1-334F-4C17-A245-EC7644F6F390}">
      <dgm:prSet/>
      <dgm:spPr/>
      <dgm:t>
        <a:bodyPr/>
        <a:lstStyle/>
        <a:p>
          <a:endParaRPr lang="en-US"/>
        </a:p>
      </dgm:t>
    </dgm:pt>
    <dgm:pt modelId="{D905EFD0-7FA8-43A8-811C-6E17A99006F9}">
      <dgm:prSet phldrT="[Text]"/>
      <dgm:spPr/>
      <dgm:t>
        <a:bodyPr/>
        <a:lstStyle/>
        <a:p>
          <a:r>
            <a:rPr lang="en-US" dirty="0" err="1" smtClean="0"/>
            <a:t>Tindakan</a:t>
          </a:r>
          <a:r>
            <a:rPr lang="en-US" dirty="0" smtClean="0"/>
            <a:t> </a:t>
          </a:r>
          <a:r>
            <a:rPr lang="en-US" dirty="0" err="1" smtClean="0"/>
            <a:t>Salah</a:t>
          </a:r>
          <a:endParaRPr lang="en-US" dirty="0"/>
        </a:p>
      </dgm:t>
    </dgm:pt>
    <dgm:pt modelId="{FF75DD02-BC41-4598-8FF4-BEDF425C7461}" type="parTrans" cxnId="{99897614-E44F-47E4-9D93-79A87B5A6B64}">
      <dgm:prSet/>
      <dgm:spPr/>
      <dgm:t>
        <a:bodyPr/>
        <a:lstStyle/>
        <a:p>
          <a:endParaRPr lang="en-US"/>
        </a:p>
      </dgm:t>
    </dgm:pt>
    <dgm:pt modelId="{3A0123BD-07DD-41B0-BE79-99CE8FB2CFE6}" type="sibTrans" cxnId="{99897614-E44F-47E4-9D93-79A87B5A6B64}">
      <dgm:prSet/>
      <dgm:spPr/>
      <dgm:t>
        <a:bodyPr/>
        <a:lstStyle/>
        <a:p>
          <a:endParaRPr lang="en-US"/>
        </a:p>
      </dgm:t>
    </dgm:pt>
    <dgm:pt modelId="{CDF8899E-2705-423A-BE51-052EE901324B}" type="pres">
      <dgm:prSet presAssocID="{F8D9CEA8-D4F5-46CF-B944-AB3F0E5A274F}" presName="Name0" presStyleCnt="0">
        <dgm:presLayoutVars>
          <dgm:dir/>
          <dgm:animLvl val="lvl"/>
          <dgm:resizeHandles/>
        </dgm:presLayoutVars>
      </dgm:prSet>
      <dgm:spPr/>
      <dgm:t>
        <a:bodyPr/>
        <a:lstStyle/>
        <a:p>
          <a:endParaRPr lang="en-US"/>
        </a:p>
      </dgm:t>
    </dgm:pt>
    <dgm:pt modelId="{8F88883F-46AF-4011-AABD-EBA8CC79B529}" type="pres">
      <dgm:prSet presAssocID="{2E205341-C0F7-4BDE-98EE-5CB5EB84BC96}" presName="linNode" presStyleCnt="0"/>
      <dgm:spPr/>
    </dgm:pt>
    <dgm:pt modelId="{CC8AA47A-3759-45A5-8E57-6B0D631C5558}" type="pres">
      <dgm:prSet presAssocID="{2E205341-C0F7-4BDE-98EE-5CB5EB84BC96}" presName="parentShp" presStyleLbl="node1" presStyleIdx="0" presStyleCnt="2">
        <dgm:presLayoutVars>
          <dgm:bulletEnabled val="1"/>
        </dgm:presLayoutVars>
      </dgm:prSet>
      <dgm:spPr/>
      <dgm:t>
        <a:bodyPr/>
        <a:lstStyle/>
        <a:p>
          <a:endParaRPr lang="en-US"/>
        </a:p>
      </dgm:t>
    </dgm:pt>
    <dgm:pt modelId="{B8AC5374-551F-4AE3-8E80-A4C5F17DD85E}" type="pres">
      <dgm:prSet presAssocID="{2E205341-C0F7-4BDE-98EE-5CB5EB84BC96}" presName="childShp" presStyleLbl="bgAccFollowNode1" presStyleIdx="0" presStyleCnt="2">
        <dgm:presLayoutVars>
          <dgm:bulletEnabled val="1"/>
        </dgm:presLayoutVars>
      </dgm:prSet>
      <dgm:spPr/>
      <dgm:t>
        <a:bodyPr/>
        <a:lstStyle/>
        <a:p>
          <a:endParaRPr lang="en-US"/>
        </a:p>
      </dgm:t>
    </dgm:pt>
    <dgm:pt modelId="{6B2DDA4F-ABB4-4280-9ECE-C84EDD3DD8E8}" type="pres">
      <dgm:prSet presAssocID="{15AA5BEB-B129-4321-9456-4C49C99E9A76}" presName="spacing" presStyleCnt="0"/>
      <dgm:spPr/>
    </dgm:pt>
    <dgm:pt modelId="{77B39AFC-C84E-49DD-84BC-EEC4A0552E20}" type="pres">
      <dgm:prSet presAssocID="{9B9C1550-44A6-4E49-BCE5-E5F742AF86FB}" presName="linNode" presStyleCnt="0"/>
      <dgm:spPr/>
    </dgm:pt>
    <dgm:pt modelId="{8A479B85-99FD-49E7-AB1D-A31B7628C521}" type="pres">
      <dgm:prSet presAssocID="{9B9C1550-44A6-4E49-BCE5-E5F742AF86FB}" presName="parentShp" presStyleLbl="node1" presStyleIdx="1" presStyleCnt="2">
        <dgm:presLayoutVars>
          <dgm:bulletEnabled val="1"/>
        </dgm:presLayoutVars>
      </dgm:prSet>
      <dgm:spPr/>
      <dgm:t>
        <a:bodyPr/>
        <a:lstStyle/>
        <a:p>
          <a:endParaRPr lang="en-US"/>
        </a:p>
      </dgm:t>
    </dgm:pt>
    <dgm:pt modelId="{BD01A692-EED5-4F95-9B21-771E3D391D6D}" type="pres">
      <dgm:prSet presAssocID="{9B9C1550-44A6-4E49-BCE5-E5F742AF86FB}" presName="childShp" presStyleLbl="bgAccFollowNode1" presStyleIdx="1" presStyleCnt="2">
        <dgm:presLayoutVars>
          <dgm:bulletEnabled val="1"/>
        </dgm:presLayoutVars>
      </dgm:prSet>
      <dgm:spPr/>
      <dgm:t>
        <a:bodyPr/>
        <a:lstStyle/>
        <a:p>
          <a:endParaRPr lang="en-US"/>
        </a:p>
      </dgm:t>
    </dgm:pt>
  </dgm:ptLst>
  <dgm:cxnLst>
    <dgm:cxn modelId="{26DD4BF1-334F-4C17-A245-EC7644F6F390}" srcId="{9B9C1550-44A6-4E49-BCE5-E5F742AF86FB}" destId="{AD73A234-D64F-4796-A313-C1E33AF814BC}" srcOrd="0" destOrd="0" parTransId="{12A65727-ED52-4B7F-BE91-6CBD65D54A27}" sibTransId="{CE63FEBA-C137-460E-A8A4-B058210C4724}"/>
    <dgm:cxn modelId="{780B6A26-06E4-4E3C-A428-FFCD3C84B3A5}" srcId="{F8D9CEA8-D4F5-46CF-B944-AB3F0E5A274F}" destId="{2E205341-C0F7-4BDE-98EE-5CB5EB84BC96}" srcOrd="0" destOrd="0" parTransId="{6398C466-E147-46B4-A47F-EB6A513A0AB5}" sibTransId="{15AA5BEB-B129-4321-9456-4C49C99E9A76}"/>
    <dgm:cxn modelId="{01185D00-9EA1-9449-8983-484D116EB984}" type="presOf" srcId="{9B9C1550-44A6-4E49-BCE5-E5F742AF86FB}" destId="{8A479B85-99FD-49E7-AB1D-A31B7628C521}" srcOrd="0" destOrd="0" presId="urn:microsoft.com/office/officeart/2005/8/layout/vList6"/>
    <dgm:cxn modelId="{CE6CC028-8F09-0147-8128-E1EE680CA27D}" type="presOf" srcId="{D905EFD0-7FA8-43A8-811C-6E17A99006F9}" destId="{BD01A692-EED5-4F95-9B21-771E3D391D6D}" srcOrd="0" destOrd="1" presId="urn:microsoft.com/office/officeart/2005/8/layout/vList6"/>
    <dgm:cxn modelId="{3FBEE722-E683-2B41-8D98-65CDCE64853E}" type="presOf" srcId="{2DC29828-855A-4C6A-8315-4B5AA9F03E66}" destId="{B8AC5374-551F-4AE3-8E80-A4C5F17DD85E}" srcOrd="0" destOrd="1" presId="urn:microsoft.com/office/officeart/2005/8/layout/vList6"/>
    <dgm:cxn modelId="{F1B22440-6AF5-4311-89BE-6555071B0602}" srcId="{F8D9CEA8-D4F5-46CF-B944-AB3F0E5A274F}" destId="{9B9C1550-44A6-4E49-BCE5-E5F742AF86FB}" srcOrd="1" destOrd="0" parTransId="{614327B1-BDD6-422C-8393-1F60F222001C}" sibTransId="{FDF59BCF-F96C-4BE2-8231-256C14F4D300}"/>
    <dgm:cxn modelId="{1150E255-1147-634E-B588-DC2F690F2CA7}" type="presOf" srcId="{F8D9CEA8-D4F5-46CF-B944-AB3F0E5A274F}" destId="{CDF8899E-2705-423A-BE51-052EE901324B}" srcOrd="0" destOrd="0" presId="urn:microsoft.com/office/officeart/2005/8/layout/vList6"/>
    <dgm:cxn modelId="{57B6238B-D6B0-A249-B6E8-E80ABC6D9039}" type="presOf" srcId="{2E205341-C0F7-4BDE-98EE-5CB5EB84BC96}" destId="{CC8AA47A-3759-45A5-8E57-6B0D631C5558}" srcOrd="0" destOrd="0" presId="urn:microsoft.com/office/officeart/2005/8/layout/vList6"/>
    <dgm:cxn modelId="{2A3BF9A7-A329-3944-BFC8-ED1B99665F3F}" type="presOf" srcId="{2AC1FECC-A124-443B-B833-737D5DA71ACA}" destId="{B8AC5374-551F-4AE3-8E80-A4C5F17DD85E}" srcOrd="0" destOrd="0" presId="urn:microsoft.com/office/officeart/2005/8/layout/vList6"/>
    <dgm:cxn modelId="{B47C4323-8E9B-40DA-AFEB-D455D6145470}" srcId="{2E205341-C0F7-4BDE-98EE-5CB5EB84BC96}" destId="{2DC29828-855A-4C6A-8315-4B5AA9F03E66}" srcOrd="1" destOrd="0" parTransId="{6AFFE603-D6CA-4153-95D5-220CD122F3CC}" sibTransId="{9C4F7AE6-5540-4663-A94A-C6282C9F5ECE}"/>
    <dgm:cxn modelId="{3707667E-BCCE-4972-A06A-F9BE0487A97D}" srcId="{2E205341-C0F7-4BDE-98EE-5CB5EB84BC96}" destId="{2AC1FECC-A124-443B-B833-737D5DA71ACA}" srcOrd="0" destOrd="0" parTransId="{A3DBFC6F-1261-46DB-8D4E-88BDCFEE7601}" sibTransId="{CDDFA19A-1001-43EE-8D06-280D359D7A77}"/>
    <dgm:cxn modelId="{9EBA2932-5FD4-F042-926A-92ABFAC199EC}" type="presOf" srcId="{AD73A234-D64F-4796-A313-C1E33AF814BC}" destId="{BD01A692-EED5-4F95-9B21-771E3D391D6D}" srcOrd="0" destOrd="0" presId="urn:microsoft.com/office/officeart/2005/8/layout/vList6"/>
    <dgm:cxn modelId="{99897614-E44F-47E4-9D93-79A87B5A6B64}" srcId="{9B9C1550-44A6-4E49-BCE5-E5F742AF86FB}" destId="{D905EFD0-7FA8-43A8-811C-6E17A99006F9}" srcOrd="1" destOrd="0" parTransId="{FF75DD02-BC41-4598-8FF4-BEDF425C7461}" sibTransId="{3A0123BD-07DD-41B0-BE79-99CE8FB2CFE6}"/>
    <dgm:cxn modelId="{B3BE0C0C-133F-4B4C-9306-9C1371E90662}" type="presParOf" srcId="{CDF8899E-2705-423A-BE51-052EE901324B}" destId="{8F88883F-46AF-4011-AABD-EBA8CC79B529}" srcOrd="0" destOrd="0" presId="urn:microsoft.com/office/officeart/2005/8/layout/vList6"/>
    <dgm:cxn modelId="{7F9B7F79-00B9-E845-93E2-0A6558553708}" type="presParOf" srcId="{8F88883F-46AF-4011-AABD-EBA8CC79B529}" destId="{CC8AA47A-3759-45A5-8E57-6B0D631C5558}" srcOrd="0" destOrd="0" presId="urn:microsoft.com/office/officeart/2005/8/layout/vList6"/>
    <dgm:cxn modelId="{9D861822-1153-6246-B884-0C459642C696}" type="presParOf" srcId="{8F88883F-46AF-4011-AABD-EBA8CC79B529}" destId="{B8AC5374-551F-4AE3-8E80-A4C5F17DD85E}" srcOrd="1" destOrd="0" presId="urn:microsoft.com/office/officeart/2005/8/layout/vList6"/>
    <dgm:cxn modelId="{C4452FF4-8C28-D848-8B0C-808ACF20A98D}" type="presParOf" srcId="{CDF8899E-2705-423A-BE51-052EE901324B}" destId="{6B2DDA4F-ABB4-4280-9ECE-C84EDD3DD8E8}" srcOrd="1" destOrd="0" presId="urn:microsoft.com/office/officeart/2005/8/layout/vList6"/>
    <dgm:cxn modelId="{699450E8-6E05-1A49-88A6-549035CB8FE7}" type="presParOf" srcId="{CDF8899E-2705-423A-BE51-052EE901324B}" destId="{77B39AFC-C84E-49DD-84BC-EEC4A0552E20}" srcOrd="2" destOrd="0" presId="urn:microsoft.com/office/officeart/2005/8/layout/vList6"/>
    <dgm:cxn modelId="{F583BE8E-FBE2-3D43-B327-68F5F55A05E7}" type="presParOf" srcId="{77B39AFC-C84E-49DD-84BC-EEC4A0552E20}" destId="{8A479B85-99FD-49E7-AB1D-A31B7628C521}" srcOrd="0" destOrd="0" presId="urn:microsoft.com/office/officeart/2005/8/layout/vList6"/>
    <dgm:cxn modelId="{3FF48C91-5E78-6345-B362-D49E552B6BD7}" type="presParOf" srcId="{77B39AFC-C84E-49DD-84BC-EEC4A0552E20}" destId="{BD01A692-EED5-4F95-9B21-771E3D391D6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A70F8-F8B3-4982-B101-55EE3E482A4C}">
      <dsp:nvSpPr>
        <dsp:cNvPr id="0" name=""/>
        <dsp:cNvSpPr/>
      </dsp:nvSpPr>
      <dsp:spPr>
        <a:xfrm>
          <a:off x="5499" y="1858993"/>
          <a:ext cx="2795629" cy="179857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har char="••"/>
          </a:pPr>
          <a:r>
            <a:rPr lang="en-US" sz="2800" kern="1200" dirty="0" err="1" smtClean="0"/>
            <a:t>Melakukan</a:t>
          </a:r>
          <a:r>
            <a:rPr lang="en-US" sz="2800" kern="1200" dirty="0" smtClean="0"/>
            <a:t> </a:t>
          </a:r>
          <a:r>
            <a:rPr lang="en-US" sz="2800" kern="1200" dirty="0" err="1" smtClean="0"/>
            <a:t>hal-hal</a:t>
          </a:r>
          <a:r>
            <a:rPr lang="en-US" sz="2800" kern="1200" dirty="0" smtClean="0"/>
            <a:t> yang SAMA</a:t>
          </a:r>
          <a:endParaRPr lang="en-US" sz="2800" kern="1200" dirty="0"/>
        </a:p>
      </dsp:txBody>
      <dsp:txXfrm>
        <a:off x="46889" y="1900383"/>
        <a:ext cx="2712849" cy="1330387"/>
      </dsp:txXfrm>
    </dsp:sp>
    <dsp:sp modelId="{993FC040-F672-4B0D-8866-1C8D74FA0460}">
      <dsp:nvSpPr>
        <dsp:cNvPr id="0" name=""/>
        <dsp:cNvSpPr/>
      </dsp:nvSpPr>
      <dsp:spPr>
        <a:xfrm>
          <a:off x="1200800" y="2339964"/>
          <a:ext cx="2661285" cy="2661285"/>
        </a:xfrm>
        <a:prstGeom prst="leftCircularArrow">
          <a:avLst>
            <a:gd name="adj1" fmla="val 2270"/>
            <a:gd name="adj2" fmla="val 273700"/>
            <a:gd name="adj3" fmla="val 1424988"/>
            <a:gd name="adj4" fmla="val 8400266"/>
            <a:gd name="adj5" fmla="val 264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FFC980-8529-4907-B907-C38034A31287}">
      <dsp:nvSpPr>
        <dsp:cNvPr id="0" name=""/>
        <dsp:cNvSpPr/>
      </dsp:nvSpPr>
      <dsp:spPr>
        <a:xfrm>
          <a:off x="562206" y="3688456"/>
          <a:ext cx="1999970" cy="795322"/>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b="1" kern="1200" dirty="0" err="1" smtClean="0"/>
            <a:t>Iterasi</a:t>
          </a:r>
          <a:endParaRPr lang="en-US" sz="3200" b="1" kern="1200" dirty="0"/>
        </a:p>
      </dsp:txBody>
      <dsp:txXfrm>
        <a:off x="585500" y="3711750"/>
        <a:ext cx="1953382" cy="748734"/>
      </dsp:txXfrm>
    </dsp:sp>
    <dsp:sp modelId="{5DBDDB79-6A65-4A1A-B73B-B1EA7280965C}">
      <dsp:nvSpPr>
        <dsp:cNvPr id="0" name=""/>
        <dsp:cNvSpPr/>
      </dsp:nvSpPr>
      <dsp:spPr>
        <a:xfrm>
          <a:off x="3217222" y="1461201"/>
          <a:ext cx="1993223" cy="258892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har char="••"/>
          </a:pPr>
          <a:r>
            <a:rPr lang="en-US" sz="2800" kern="1200" dirty="0" err="1" smtClean="0"/>
            <a:t>Melaku-kan</a:t>
          </a:r>
          <a:r>
            <a:rPr lang="en-US" sz="2800" kern="1200" dirty="0" smtClean="0"/>
            <a:t> </a:t>
          </a:r>
          <a:r>
            <a:rPr lang="en-US" sz="2800" kern="1200" dirty="0" err="1" smtClean="0"/>
            <a:t>hal-hal</a:t>
          </a:r>
          <a:r>
            <a:rPr lang="en-US" sz="2800" kern="1200" dirty="0" smtClean="0"/>
            <a:t> yang BARU</a:t>
          </a:r>
          <a:endParaRPr lang="en-US" sz="2800" kern="1200" dirty="0"/>
        </a:p>
      </dsp:txBody>
      <dsp:txXfrm>
        <a:off x="3275602" y="2074350"/>
        <a:ext cx="1876463" cy="1917393"/>
      </dsp:txXfrm>
    </dsp:sp>
    <dsp:sp modelId="{64D03C98-82E1-4D80-AB37-BD3824A1A97B}">
      <dsp:nvSpPr>
        <dsp:cNvPr id="0" name=""/>
        <dsp:cNvSpPr/>
      </dsp:nvSpPr>
      <dsp:spPr>
        <a:xfrm>
          <a:off x="4288881" y="697828"/>
          <a:ext cx="2646007" cy="2646007"/>
        </a:xfrm>
        <a:prstGeom prst="circularArrow">
          <a:avLst>
            <a:gd name="adj1" fmla="val 2284"/>
            <a:gd name="adj2" fmla="val 275364"/>
            <a:gd name="adj3" fmla="val 19907062"/>
            <a:gd name="adj4" fmla="val 12933448"/>
            <a:gd name="adj5" fmla="val 2664"/>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A5B22F-72E1-4554-BA3E-4D5AB960F2BD}">
      <dsp:nvSpPr>
        <dsp:cNvPr id="0" name=""/>
        <dsp:cNvSpPr/>
      </dsp:nvSpPr>
      <dsp:spPr>
        <a:xfrm>
          <a:off x="3588843" y="1289544"/>
          <a:ext cx="1999970" cy="795322"/>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err="1" smtClean="0"/>
            <a:t>Inovasi</a:t>
          </a:r>
          <a:endParaRPr lang="en-US" sz="2800" b="1" kern="1200" dirty="0"/>
        </a:p>
      </dsp:txBody>
      <dsp:txXfrm>
        <a:off x="3612137" y="1312838"/>
        <a:ext cx="1953382" cy="748734"/>
      </dsp:txXfrm>
    </dsp:sp>
    <dsp:sp modelId="{56DF3DE3-2E0C-4855-A330-4FA26F2513CA}">
      <dsp:nvSpPr>
        <dsp:cNvPr id="0" name=""/>
        <dsp:cNvSpPr/>
      </dsp:nvSpPr>
      <dsp:spPr>
        <a:xfrm>
          <a:off x="5876536" y="1914507"/>
          <a:ext cx="2249967" cy="185575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err="1" smtClean="0"/>
            <a:t>Melakukan</a:t>
          </a:r>
          <a:r>
            <a:rPr lang="en-US" sz="1900" b="1" kern="1200" dirty="0" smtClean="0"/>
            <a:t> </a:t>
          </a:r>
          <a:r>
            <a:rPr lang="en-US" sz="1900" b="1" kern="1200" dirty="0" err="1" smtClean="0"/>
            <a:t>hal-hal</a:t>
          </a:r>
          <a:r>
            <a:rPr lang="en-US" sz="1900" b="1" kern="1200" dirty="0" smtClean="0"/>
            <a:t> </a:t>
          </a:r>
          <a:r>
            <a:rPr lang="en-US" sz="1900" b="1" kern="1200" dirty="0" err="1" smtClean="0"/>
            <a:t>secara</a:t>
          </a:r>
          <a:r>
            <a:rPr lang="en-US" sz="1900" b="1" kern="1200" dirty="0" smtClean="0"/>
            <a:t> BERBEDA </a:t>
          </a:r>
          <a:r>
            <a:rPr lang="en-US" sz="1900" b="1" kern="1200" dirty="0" err="1" smtClean="0"/>
            <a:t>sehingga</a:t>
          </a:r>
          <a:r>
            <a:rPr lang="en-US" sz="1900" b="1" kern="1200" dirty="0" smtClean="0"/>
            <a:t> yang lain </a:t>
          </a:r>
          <a:r>
            <a:rPr lang="en-US" sz="1900" b="1" kern="1200" dirty="0" err="1" smtClean="0"/>
            <a:t>menjadi</a:t>
          </a:r>
          <a:r>
            <a:rPr lang="en-US" sz="1900" b="1" kern="1200" dirty="0" smtClean="0"/>
            <a:t> USANG</a:t>
          </a:r>
          <a:endParaRPr lang="en-US" sz="1900" b="1" kern="1200" dirty="0"/>
        </a:p>
      </dsp:txBody>
      <dsp:txXfrm>
        <a:off x="5919242" y="1957213"/>
        <a:ext cx="2164555" cy="1372679"/>
      </dsp:txXfrm>
    </dsp:sp>
    <dsp:sp modelId="{27665822-2590-4F9A-B265-5B51CB9A3DF2}">
      <dsp:nvSpPr>
        <dsp:cNvPr id="0" name=""/>
        <dsp:cNvSpPr/>
      </dsp:nvSpPr>
      <dsp:spPr>
        <a:xfrm>
          <a:off x="6070793" y="3858814"/>
          <a:ext cx="1999970" cy="795322"/>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err="1" smtClean="0"/>
            <a:t>Disrupsi</a:t>
          </a:r>
          <a:endParaRPr lang="en-US" sz="2800" b="1" kern="1200" dirty="0"/>
        </a:p>
      </dsp:txBody>
      <dsp:txXfrm>
        <a:off x="6094087" y="3882108"/>
        <a:ext cx="1953382" cy="748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C5374-551F-4AE3-8E80-A4C5F17DD85E}">
      <dsp:nvSpPr>
        <dsp:cNvPr id="0" name=""/>
        <dsp:cNvSpPr/>
      </dsp:nvSpPr>
      <dsp:spPr>
        <a:xfrm>
          <a:off x="3291839" y="552"/>
          <a:ext cx="4937760" cy="2154694"/>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9845" tIns="29845" rIns="29845" bIns="29845" numCol="1" spcCol="1270" anchor="t" anchorCtr="0">
          <a:noAutofit/>
        </a:bodyPr>
        <a:lstStyle/>
        <a:p>
          <a:pPr marL="285750" lvl="1" indent="-285750" algn="l" defTabSz="2089150">
            <a:lnSpc>
              <a:spcPct val="90000"/>
            </a:lnSpc>
            <a:spcBef>
              <a:spcPct val="0"/>
            </a:spcBef>
            <a:spcAft>
              <a:spcPct val="15000"/>
            </a:spcAft>
            <a:buChar char="••"/>
          </a:pPr>
          <a:r>
            <a:rPr lang="en-US" sz="4700" kern="1200" dirty="0" smtClean="0"/>
            <a:t>Mindset </a:t>
          </a:r>
          <a:r>
            <a:rPr lang="en-US" sz="4700" kern="1200" dirty="0" err="1" smtClean="0"/>
            <a:t>Benar</a:t>
          </a:r>
          <a:endParaRPr lang="en-US" sz="4700" kern="1200" dirty="0"/>
        </a:p>
        <a:p>
          <a:pPr marL="285750" lvl="1" indent="-285750" algn="l" defTabSz="2089150">
            <a:lnSpc>
              <a:spcPct val="90000"/>
            </a:lnSpc>
            <a:spcBef>
              <a:spcPct val="0"/>
            </a:spcBef>
            <a:spcAft>
              <a:spcPct val="15000"/>
            </a:spcAft>
            <a:buChar char="••"/>
          </a:pPr>
          <a:r>
            <a:rPr lang="en-US" sz="4700" kern="1200" dirty="0" err="1" smtClean="0"/>
            <a:t>Tindakan</a:t>
          </a:r>
          <a:r>
            <a:rPr lang="en-US" sz="4700" kern="1200" dirty="0" smtClean="0"/>
            <a:t> </a:t>
          </a:r>
          <a:r>
            <a:rPr lang="en-US" sz="4700" kern="1200" dirty="0" err="1" smtClean="0"/>
            <a:t>Benar</a:t>
          </a:r>
          <a:endParaRPr lang="en-US" sz="4700" kern="1200" dirty="0"/>
        </a:p>
      </dsp:txBody>
      <dsp:txXfrm>
        <a:off x="3291839" y="269889"/>
        <a:ext cx="4129750" cy="1616020"/>
      </dsp:txXfrm>
    </dsp:sp>
    <dsp:sp modelId="{CC8AA47A-3759-45A5-8E57-6B0D631C5558}">
      <dsp:nvSpPr>
        <dsp:cNvPr id="0" name=""/>
        <dsp:cNvSpPr/>
      </dsp:nvSpPr>
      <dsp:spPr>
        <a:xfrm>
          <a:off x="0" y="552"/>
          <a:ext cx="3291840" cy="215469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50000"/>
            </a:lnSpc>
            <a:spcBef>
              <a:spcPct val="0"/>
            </a:spcBef>
            <a:spcAft>
              <a:spcPct val="35000"/>
            </a:spcAft>
          </a:pPr>
          <a:r>
            <a:rPr lang="en-US" sz="6000" kern="1200" dirty="0" err="1" smtClean="0"/>
            <a:t>Sukses</a:t>
          </a:r>
          <a:endParaRPr lang="en-US" sz="6000" kern="1200" dirty="0" smtClean="0"/>
        </a:p>
        <a:p>
          <a:pPr lvl="0" algn="ctr" defTabSz="2667000">
            <a:lnSpc>
              <a:spcPct val="50000"/>
            </a:lnSpc>
            <a:spcBef>
              <a:spcPct val="0"/>
            </a:spcBef>
            <a:spcAft>
              <a:spcPct val="35000"/>
            </a:spcAft>
          </a:pPr>
          <a:r>
            <a:rPr lang="en-US" sz="4000" kern="1200" dirty="0" smtClean="0"/>
            <a:t>(</a:t>
          </a:r>
          <a:r>
            <a:rPr lang="en-US" sz="4400" kern="1200" dirty="0" err="1" smtClean="0"/>
            <a:t>Pr</a:t>
          </a:r>
          <a:r>
            <a:rPr lang="en-US" sz="3600" kern="1200" dirty="0" err="1" smtClean="0"/>
            <a:t>ofesional</a:t>
          </a:r>
          <a:r>
            <a:rPr lang="en-US" sz="3600" kern="1200" dirty="0" smtClean="0"/>
            <a:t>)</a:t>
          </a:r>
          <a:endParaRPr lang="en-US" sz="3600" kern="1200" dirty="0"/>
        </a:p>
      </dsp:txBody>
      <dsp:txXfrm>
        <a:off x="105183" y="105735"/>
        <a:ext cx="3081474" cy="1944328"/>
      </dsp:txXfrm>
    </dsp:sp>
    <dsp:sp modelId="{BD01A692-EED5-4F95-9B21-771E3D391D6D}">
      <dsp:nvSpPr>
        <dsp:cNvPr id="0" name=""/>
        <dsp:cNvSpPr/>
      </dsp:nvSpPr>
      <dsp:spPr>
        <a:xfrm>
          <a:off x="3291839" y="2370716"/>
          <a:ext cx="4937760" cy="2154694"/>
        </a:xfrm>
        <a:prstGeom prst="rightArrow">
          <a:avLst>
            <a:gd name="adj1" fmla="val 75000"/>
            <a:gd name="adj2" fmla="val 50000"/>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9845" tIns="29845" rIns="29845" bIns="29845" numCol="1" spcCol="1270" anchor="t" anchorCtr="0">
          <a:noAutofit/>
        </a:bodyPr>
        <a:lstStyle/>
        <a:p>
          <a:pPr marL="285750" lvl="1" indent="-285750" algn="l" defTabSz="2089150">
            <a:lnSpc>
              <a:spcPct val="90000"/>
            </a:lnSpc>
            <a:spcBef>
              <a:spcPct val="0"/>
            </a:spcBef>
            <a:spcAft>
              <a:spcPct val="15000"/>
            </a:spcAft>
            <a:buChar char="••"/>
          </a:pPr>
          <a:r>
            <a:rPr lang="en-US" sz="4700" kern="1200" dirty="0" smtClean="0"/>
            <a:t>Mindset </a:t>
          </a:r>
          <a:r>
            <a:rPr lang="en-US" sz="4700" kern="1200" dirty="0" err="1" smtClean="0"/>
            <a:t>Salah</a:t>
          </a:r>
          <a:endParaRPr lang="en-US" sz="4700" kern="1200" dirty="0"/>
        </a:p>
        <a:p>
          <a:pPr marL="285750" lvl="1" indent="-285750" algn="l" defTabSz="2089150">
            <a:lnSpc>
              <a:spcPct val="90000"/>
            </a:lnSpc>
            <a:spcBef>
              <a:spcPct val="0"/>
            </a:spcBef>
            <a:spcAft>
              <a:spcPct val="15000"/>
            </a:spcAft>
            <a:buChar char="••"/>
          </a:pPr>
          <a:r>
            <a:rPr lang="en-US" sz="4700" kern="1200" dirty="0" err="1" smtClean="0"/>
            <a:t>Tindakan</a:t>
          </a:r>
          <a:r>
            <a:rPr lang="en-US" sz="4700" kern="1200" dirty="0" smtClean="0"/>
            <a:t> </a:t>
          </a:r>
          <a:r>
            <a:rPr lang="en-US" sz="4700" kern="1200" dirty="0" err="1" smtClean="0"/>
            <a:t>Salah</a:t>
          </a:r>
          <a:endParaRPr lang="en-US" sz="4700" kern="1200" dirty="0"/>
        </a:p>
      </dsp:txBody>
      <dsp:txXfrm>
        <a:off x="3291839" y="2640053"/>
        <a:ext cx="4129750" cy="1616020"/>
      </dsp:txXfrm>
    </dsp:sp>
    <dsp:sp modelId="{8A479B85-99FD-49E7-AB1D-A31B7628C521}">
      <dsp:nvSpPr>
        <dsp:cNvPr id="0" name=""/>
        <dsp:cNvSpPr/>
      </dsp:nvSpPr>
      <dsp:spPr>
        <a:xfrm>
          <a:off x="0" y="2370716"/>
          <a:ext cx="3291840" cy="2154694"/>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50000"/>
            </a:lnSpc>
            <a:spcBef>
              <a:spcPct val="0"/>
            </a:spcBef>
            <a:spcAft>
              <a:spcPct val="35000"/>
            </a:spcAft>
          </a:pPr>
          <a:r>
            <a:rPr lang="en-US" sz="4700" kern="1200" dirty="0" err="1" smtClean="0"/>
            <a:t>Gagal</a:t>
          </a:r>
          <a:endParaRPr lang="en-US" sz="4700" kern="1200" dirty="0" smtClean="0"/>
        </a:p>
        <a:p>
          <a:pPr lvl="0" algn="ctr" defTabSz="2089150">
            <a:lnSpc>
              <a:spcPct val="50000"/>
            </a:lnSpc>
            <a:spcBef>
              <a:spcPct val="0"/>
            </a:spcBef>
            <a:spcAft>
              <a:spcPct val="35000"/>
            </a:spcAft>
          </a:pPr>
          <a:r>
            <a:rPr lang="en-US" sz="4700" kern="1200" dirty="0" smtClean="0"/>
            <a:t>(</a:t>
          </a:r>
          <a:r>
            <a:rPr lang="en-US" sz="4700" kern="1200" dirty="0" err="1" smtClean="0"/>
            <a:t>Amatiran</a:t>
          </a:r>
          <a:r>
            <a:rPr lang="en-US" sz="4700" kern="1200" dirty="0" smtClean="0"/>
            <a:t>)</a:t>
          </a:r>
          <a:endParaRPr lang="en-US" sz="4700" kern="1200" dirty="0"/>
        </a:p>
      </dsp:txBody>
      <dsp:txXfrm>
        <a:off x="105183" y="2475899"/>
        <a:ext cx="3081474" cy="194432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D31CEA-CE26-5A43-B3CF-E4F1FE868EC7}" type="datetimeFigureOut">
              <a:rPr lang="en-US" smtClean="0"/>
              <a:t>5/5/20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B08C6A-5FC5-CF41-9A55-9FF037D12320}" type="slidenum">
              <a:rPr lang="en-US" smtClean="0"/>
              <a:t>‹#›</a:t>
            </a:fld>
            <a:endParaRPr lang="en-US"/>
          </a:p>
        </p:txBody>
      </p:sp>
    </p:spTree>
    <p:extLst>
      <p:ext uri="{BB962C8B-B14F-4D97-AF65-F5344CB8AC3E}">
        <p14:creationId xmlns:p14="http://schemas.microsoft.com/office/powerpoint/2010/main" val="1712418186"/>
      </p:ext>
    </p:extLst>
  </p:cSld>
  <p:clrMap bg1="lt1" tx1="dk1" bg2="lt2" tx2="dk2" accent1="accent1" accent2="accent2" accent3="accent3" accent4="accent4" accent5="accent5" accent6="accent6" hlink="hlink" folHlink="folHlink"/>
  <p:notesStyle>
    <a:lvl1pPr marL="0" algn="l" defTabSz="457131" rtl="0" eaLnBrk="1" latinLnBrk="0" hangingPunct="1">
      <a:defRPr sz="1200" kern="1200">
        <a:solidFill>
          <a:schemeClr val="tx1"/>
        </a:solidFill>
        <a:latin typeface="+mn-lt"/>
        <a:ea typeface="+mn-ea"/>
        <a:cs typeface="+mn-cs"/>
      </a:defRPr>
    </a:lvl1pPr>
    <a:lvl2pPr marL="457131" algn="l" defTabSz="457131" rtl="0" eaLnBrk="1" latinLnBrk="0" hangingPunct="1">
      <a:defRPr sz="1200" kern="1200">
        <a:solidFill>
          <a:schemeClr val="tx1"/>
        </a:solidFill>
        <a:latin typeface="+mn-lt"/>
        <a:ea typeface="+mn-ea"/>
        <a:cs typeface="+mn-cs"/>
      </a:defRPr>
    </a:lvl2pPr>
    <a:lvl3pPr marL="914262" algn="l" defTabSz="457131" rtl="0" eaLnBrk="1" latinLnBrk="0" hangingPunct="1">
      <a:defRPr sz="1200" kern="1200">
        <a:solidFill>
          <a:schemeClr val="tx1"/>
        </a:solidFill>
        <a:latin typeface="+mn-lt"/>
        <a:ea typeface="+mn-ea"/>
        <a:cs typeface="+mn-cs"/>
      </a:defRPr>
    </a:lvl3pPr>
    <a:lvl4pPr marL="1371393" algn="l" defTabSz="457131" rtl="0" eaLnBrk="1" latinLnBrk="0" hangingPunct="1">
      <a:defRPr sz="1200" kern="1200">
        <a:solidFill>
          <a:schemeClr val="tx1"/>
        </a:solidFill>
        <a:latin typeface="+mn-lt"/>
        <a:ea typeface="+mn-ea"/>
        <a:cs typeface="+mn-cs"/>
      </a:defRPr>
    </a:lvl4pPr>
    <a:lvl5pPr marL="1828524" algn="l" defTabSz="457131" rtl="0" eaLnBrk="1" latinLnBrk="0" hangingPunct="1">
      <a:defRPr sz="1200" kern="1200">
        <a:solidFill>
          <a:schemeClr val="tx1"/>
        </a:solidFill>
        <a:latin typeface="+mn-lt"/>
        <a:ea typeface="+mn-ea"/>
        <a:cs typeface="+mn-cs"/>
      </a:defRPr>
    </a:lvl5pPr>
    <a:lvl6pPr marL="2285655" algn="l" defTabSz="457131" rtl="0" eaLnBrk="1" latinLnBrk="0" hangingPunct="1">
      <a:defRPr sz="1200" kern="1200">
        <a:solidFill>
          <a:schemeClr val="tx1"/>
        </a:solidFill>
        <a:latin typeface="+mn-lt"/>
        <a:ea typeface="+mn-ea"/>
        <a:cs typeface="+mn-cs"/>
      </a:defRPr>
    </a:lvl6pPr>
    <a:lvl7pPr marL="2742786" algn="l" defTabSz="457131" rtl="0" eaLnBrk="1" latinLnBrk="0" hangingPunct="1">
      <a:defRPr sz="1200" kern="1200">
        <a:solidFill>
          <a:schemeClr val="tx1"/>
        </a:solidFill>
        <a:latin typeface="+mn-lt"/>
        <a:ea typeface="+mn-ea"/>
        <a:cs typeface="+mn-cs"/>
      </a:defRPr>
    </a:lvl7pPr>
    <a:lvl8pPr marL="3199917" algn="l" defTabSz="457131" rtl="0" eaLnBrk="1" latinLnBrk="0" hangingPunct="1">
      <a:defRPr sz="1200" kern="1200">
        <a:solidFill>
          <a:schemeClr val="tx1"/>
        </a:solidFill>
        <a:latin typeface="+mn-lt"/>
        <a:ea typeface="+mn-ea"/>
        <a:cs typeface="+mn-cs"/>
      </a:defRPr>
    </a:lvl8pPr>
    <a:lvl9pPr marL="3657048" algn="l" defTabSz="4571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latin typeface="Calibri" charset="0"/>
              </a:rPr>
              <a:t>                 </a:t>
            </a:r>
            <a:endParaRPr lang="en-US"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A67B76-8302-8C40-8FB9-5597D14C371E}" type="slidenum">
              <a:rPr lang="id-ID" sz="1200">
                <a:solidFill>
                  <a:prstClr val="black"/>
                </a:solidFill>
                <a:latin typeface="Calibri" charset="0"/>
                <a:cs typeface="Arial" charset="0"/>
              </a:rPr>
              <a:pPr eaLnBrk="1" hangingPunct="1"/>
              <a:t>1</a:t>
            </a:fld>
            <a:endParaRPr lang="id-ID" sz="1200">
              <a:solidFill>
                <a:prstClr val="black"/>
              </a:solidFill>
              <a:latin typeface="Calibri"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08C6A-5FC5-CF41-9A55-9FF037D12320}" type="slidenum">
              <a:rPr lang="en-US" smtClean="0"/>
              <a:t>26</a:t>
            </a:fld>
            <a:endParaRPr lang="en-US"/>
          </a:p>
        </p:txBody>
      </p:sp>
    </p:spTree>
    <p:extLst>
      <p:ext uri="{BB962C8B-B14F-4D97-AF65-F5344CB8AC3E}">
        <p14:creationId xmlns:p14="http://schemas.microsoft.com/office/powerpoint/2010/main" val="4039301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222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C62CBB1-53C9-694D-8913-0F873D7BE169}" type="slidenum">
              <a:rPr lang="en-US" sz="1200">
                <a:latin typeface="Calibri" charset="0"/>
              </a:rPr>
              <a:pPr algn="r" eaLnBrk="1" hangingPunct="1"/>
              <a:t>6</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9D2CC16-BDF3-7E49-B98E-3C20D6B57AF4}" type="slidenum">
              <a:rPr lang="en-US" sz="1200">
                <a:latin typeface="Calibri" charset="0"/>
              </a:rPr>
              <a:pPr algn="r" eaLnBrk="1" hangingPunct="1"/>
              <a:t>7</a:t>
            </a:fld>
            <a:endParaRPr lang="en-US" sz="1200">
              <a:latin typeface="Calibri" charset="0"/>
            </a:endParaRPr>
          </a:p>
        </p:txBody>
      </p:sp>
      <p:sp>
        <p:nvSpPr>
          <p:cNvPr id="1392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92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89718" tIns="44860" rIns="89718" bIns="44860"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643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019392D-F577-0244-B94C-2ECA1C262A83}" type="slidenum">
              <a:rPr lang="en-US" sz="1200">
                <a:latin typeface="Times" charset="0"/>
              </a:rPr>
              <a:pPr algn="r"/>
              <a:t>10</a:t>
            </a:fld>
            <a:endParaRPr lang="en-US" sz="1200">
              <a:latin typeface="Times" charset="0"/>
            </a:endParaRPr>
          </a:p>
        </p:txBody>
      </p:sp>
      <p:sp>
        <p:nvSpPr>
          <p:cNvPr id="138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Date Placeholder 3"/>
          <p:cNvSpPr>
            <a:spLocks noGrp="1"/>
          </p:cNvSpPr>
          <p:nvPr>
            <p:ph type="dt" sz="quarter" idx="1"/>
          </p:nvPr>
        </p:nvSpPr>
        <p:spPr/>
        <p:txBody>
          <a:bodyPr/>
          <a:lstStyle/>
          <a:p>
            <a:pPr>
              <a:defRPr/>
            </a:pPr>
            <a:r>
              <a:rPr lang="en-US" smtClean="0"/>
              <a:t>ToT Day 1</a:t>
            </a:r>
            <a:endParaRPr lang="en-US"/>
          </a:p>
        </p:txBody>
      </p:sp>
      <p:sp>
        <p:nvSpPr>
          <p:cNvPr id="193540"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08C9C161-92FC-9E42-B594-A550734D7E72}" type="slidenum">
              <a:rPr lang="en-US" sz="1200">
                <a:latin typeface="Calibri" charset="0"/>
              </a:rPr>
              <a:pPr/>
              <a:t>14</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Palatino Linotype" charset="0"/>
                <a:ea typeface="ＭＳ Ｐゴシック" charset="0"/>
                <a:cs typeface="Arial" charset="0"/>
              </a:defRPr>
            </a:lvl1pPr>
            <a:lvl2pPr marL="742950" indent="-285750" eaLnBrk="0" hangingPunct="0">
              <a:defRPr sz="1200">
                <a:solidFill>
                  <a:schemeClr val="tx1"/>
                </a:solidFill>
                <a:latin typeface="Palatino Linotype" charset="0"/>
                <a:ea typeface="Arial" charset="0"/>
                <a:cs typeface="Arial" charset="0"/>
              </a:defRPr>
            </a:lvl2pPr>
            <a:lvl3pPr marL="1143000" indent="-228600" eaLnBrk="0" hangingPunct="0">
              <a:defRPr sz="1200">
                <a:solidFill>
                  <a:schemeClr val="tx1"/>
                </a:solidFill>
                <a:latin typeface="Palatino Linotype" charset="0"/>
                <a:ea typeface="Arial" charset="0"/>
                <a:cs typeface="Arial" charset="0"/>
              </a:defRPr>
            </a:lvl3pPr>
            <a:lvl4pPr marL="1600200" indent="-228600" eaLnBrk="0" hangingPunct="0">
              <a:defRPr sz="1200">
                <a:solidFill>
                  <a:schemeClr val="tx1"/>
                </a:solidFill>
                <a:latin typeface="Palatino Linotype" charset="0"/>
                <a:ea typeface="Arial" charset="0"/>
                <a:cs typeface="Arial" charset="0"/>
              </a:defRPr>
            </a:lvl4pPr>
            <a:lvl5pPr marL="2057400" indent="-228600" eaLnBrk="0" hangingPunct="0">
              <a:defRPr sz="1200">
                <a:solidFill>
                  <a:schemeClr val="tx1"/>
                </a:solidFill>
                <a:latin typeface="Palatino Linotype" charset="0"/>
                <a:ea typeface="Arial" charset="0"/>
                <a:cs typeface="Arial" charset="0"/>
              </a:defRPr>
            </a:lvl5pPr>
            <a:lvl6pPr marL="2514600" indent="-228600" eaLnBrk="0" fontAlgn="base" hangingPunct="0">
              <a:spcBef>
                <a:spcPct val="0"/>
              </a:spcBef>
              <a:spcAft>
                <a:spcPct val="0"/>
              </a:spcAft>
              <a:defRPr sz="1200">
                <a:solidFill>
                  <a:schemeClr val="tx1"/>
                </a:solidFill>
                <a:latin typeface="Palatino Linotype" charset="0"/>
                <a:ea typeface="Arial" charset="0"/>
                <a:cs typeface="Arial" charset="0"/>
              </a:defRPr>
            </a:lvl6pPr>
            <a:lvl7pPr marL="2971800" indent="-228600" eaLnBrk="0" fontAlgn="base" hangingPunct="0">
              <a:spcBef>
                <a:spcPct val="0"/>
              </a:spcBef>
              <a:spcAft>
                <a:spcPct val="0"/>
              </a:spcAft>
              <a:defRPr sz="1200">
                <a:solidFill>
                  <a:schemeClr val="tx1"/>
                </a:solidFill>
                <a:latin typeface="Palatino Linotype" charset="0"/>
                <a:ea typeface="Arial" charset="0"/>
                <a:cs typeface="Arial" charset="0"/>
              </a:defRPr>
            </a:lvl7pPr>
            <a:lvl8pPr marL="3429000" indent="-228600" eaLnBrk="0" fontAlgn="base" hangingPunct="0">
              <a:spcBef>
                <a:spcPct val="0"/>
              </a:spcBef>
              <a:spcAft>
                <a:spcPct val="0"/>
              </a:spcAft>
              <a:defRPr sz="1200">
                <a:solidFill>
                  <a:schemeClr val="tx1"/>
                </a:solidFill>
                <a:latin typeface="Palatino Linotype" charset="0"/>
                <a:ea typeface="Arial" charset="0"/>
                <a:cs typeface="Arial" charset="0"/>
              </a:defRPr>
            </a:lvl8pPr>
            <a:lvl9pPr marL="3886200" indent="-228600" eaLnBrk="0" fontAlgn="base" hangingPunct="0">
              <a:spcBef>
                <a:spcPct val="0"/>
              </a:spcBef>
              <a:spcAft>
                <a:spcPct val="0"/>
              </a:spcAft>
              <a:defRPr sz="1200">
                <a:solidFill>
                  <a:schemeClr val="tx1"/>
                </a:solidFill>
                <a:latin typeface="Palatino Linotype" charset="0"/>
                <a:ea typeface="Arial" charset="0"/>
                <a:cs typeface="Arial" charset="0"/>
              </a:defRPr>
            </a:lvl9pPr>
          </a:lstStyle>
          <a:p>
            <a:pPr eaLnBrk="1" hangingPunct="1"/>
            <a:fld id="{C08178DB-8A13-D442-8B8B-054C2E90F5AA}" type="slidenum">
              <a:rPr lang="en-US">
                <a:latin typeface="Times New Roman" charset="0"/>
              </a:rPr>
              <a:pPr eaLnBrk="1" hangingPunct="1"/>
              <a:t>17</a:t>
            </a:fld>
            <a:endParaRPr lang="en-US">
              <a:latin typeface="Times New Roman"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Palatino Linotype" charset="0"/>
                <a:ea typeface="ＭＳ Ｐゴシック" charset="0"/>
                <a:cs typeface="Arial" charset="0"/>
              </a:defRPr>
            </a:lvl1pPr>
            <a:lvl2pPr marL="742950" indent="-285750" eaLnBrk="0" hangingPunct="0">
              <a:defRPr sz="1200">
                <a:solidFill>
                  <a:schemeClr val="tx1"/>
                </a:solidFill>
                <a:latin typeface="Palatino Linotype" charset="0"/>
                <a:ea typeface="Arial" charset="0"/>
                <a:cs typeface="Arial" charset="0"/>
              </a:defRPr>
            </a:lvl2pPr>
            <a:lvl3pPr marL="1143000" indent="-228600" eaLnBrk="0" hangingPunct="0">
              <a:defRPr sz="1200">
                <a:solidFill>
                  <a:schemeClr val="tx1"/>
                </a:solidFill>
                <a:latin typeface="Palatino Linotype" charset="0"/>
                <a:ea typeface="Arial" charset="0"/>
                <a:cs typeface="Arial" charset="0"/>
              </a:defRPr>
            </a:lvl3pPr>
            <a:lvl4pPr marL="1600200" indent="-228600" eaLnBrk="0" hangingPunct="0">
              <a:defRPr sz="1200">
                <a:solidFill>
                  <a:schemeClr val="tx1"/>
                </a:solidFill>
                <a:latin typeface="Palatino Linotype" charset="0"/>
                <a:ea typeface="Arial" charset="0"/>
                <a:cs typeface="Arial" charset="0"/>
              </a:defRPr>
            </a:lvl4pPr>
            <a:lvl5pPr marL="2057400" indent="-228600" eaLnBrk="0" hangingPunct="0">
              <a:defRPr sz="1200">
                <a:solidFill>
                  <a:schemeClr val="tx1"/>
                </a:solidFill>
                <a:latin typeface="Palatino Linotype" charset="0"/>
                <a:ea typeface="Arial" charset="0"/>
                <a:cs typeface="Arial" charset="0"/>
              </a:defRPr>
            </a:lvl5pPr>
            <a:lvl6pPr marL="2514600" indent="-228600" eaLnBrk="0" fontAlgn="base" hangingPunct="0">
              <a:spcBef>
                <a:spcPct val="0"/>
              </a:spcBef>
              <a:spcAft>
                <a:spcPct val="0"/>
              </a:spcAft>
              <a:defRPr sz="1200">
                <a:solidFill>
                  <a:schemeClr val="tx1"/>
                </a:solidFill>
                <a:latin typeface="Palatino Linotype" charset="0"/>
                <a:ea typeface="Arial" charset="0"/>
                <a:cs typeface="Arial" charset="0"/>
              </a:defRPr>
            </a:lvl6pPr>
            <a:lvl7pPr marL="2971800" indent="-228600" eaLnBrk="0" fontAlgn="base" hangingPunct="0">
              <a:spcBef>
                <a:spcPct val="0"/>
              </a:spcBef>
              <a:spcAft>
                <a:spcPct val="0"/>
              </a:spcAft>
              <a:defRPr sz="1200">
                <a:solidFill>
                  <a:schemeClr val="tx1"/>
                </a:solidFill>
                <a:latin typeface="Palatino Linotype" charset="0"/>
                <a:ea typeface="Arial" charset="0"/>
                <a:cs typeface="Arial" charset="0"/>
              </a:defRPr>
            </a:lvl7pPr>
            <a:lvl8pPr marL="3429000" indent="-228600" eaLnBrk="0" fontAlgn="base" hangingPunct="0">
              <a:spcBef>
                <a:spcPct val="0"/>
              </a:spcBef>
              <a:spcAft>
                <a:spcPct val="0"/>
              </a:spcAft>
              <a:defRPr sz="1200">
                <a:solidFill>
                  <a:schemeClr val="tx1"/>
                </a:solidFill>
                <a:latin typeface="Palatino Linotype" charset="0"/>
                <a:ea typeface="Arial" charset="0"/>
                <a:cs typeface="Arial" charset="0"/>
              </a:defRPr>
            </a:lvl8pPr>
            <a:lvl9pPr marL="3886200" indent="-228600" eaLnBrk="0" fontAlgn="base" hangingPunct="0">
              <a:spcBef>
                <a:spcPct val="0"/>
              </a:spcBef>
              <a:spcAft>
                <a:spcPct val="0"/>
              </a:spcAft>
              <a:defRPr sz="1200">
                <a:solidFill>
                  <a:schemeClr val="tx1"/>
                </a:solidFill>
                <a:latin typeface="Palatino Linotype" charset="0"/>
                <a:ea typeface="Arial" charset="0"/>
                <a:cs typeface="Arial" charset="0"/>
              </a:defRPr>
            </a:lvl9pPr>
          </a:lstStyle>
          <a:p>
            <a:pPr eaLnBrk="1" hangingPunct="1"/>
            <a:fld id="{382FFDD7-FFD0-3E45-90DE-518BFC5451FF}" type="slidenum">
              <a:rPr lang="en-US">
                <a:latin typeface="Times New Roman" charset="0"/>
              </a:rPr>
              <a:pPr eaLnBrk="1" hangingPunct="1"/>
              <a:t>18</a:t>
            </a:fld>
            <a:endParaRPr lang="en-US">
              <a:latin typeface="Times New Roman"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Palatino Linotype" charset="0"/>
                <a:ea typeface="ＭＳ Ｐゴシック" charset="0"/>
                <a:cs typeface="Arial" charset="0"/>
              </a:defRPr>
            </a:lvl1pPr>
            <a:lvl2pPr marL="742950" indent="-285750" eaLnBrk="0" hangingPunct="0">
              <a:defRPr sz="1200">
                <a:solidFill>
                  <a:schemeClr val="tx1"/>
                </a:solidFill>
                <a:latin typeface="Palatino Linotype" charset="0"/>
                <a:ea typeface="Arial" charset="0"/>
                <a:cs typeface="Arial" charset="0"/>
              </a:defRPr>
            </a:lvl2pPr>
            <a:lvl3pPr marL="1143000" indent="-228600" eaLnBrk="0" hangingPunct="0">
              <a:defRPr sz="1200">
                <a:solidFill>
                  <a:schemeClr val="tx1"/>
                </a:solidFill>
                <a:latin typeface="Palatino Linotype" charset="0"/>
                <a:ea typeface="Arial" charset="0"/>
                <a:cs typeface="Arial" charset="0"/>
              </a:defRPr>
            </a:lvl3pPr>
            <a:lvl4pPr marL="1600200" indent="-228600" eaLnBrk="0" hangingPunct="0">
              <a:defRPr sz="1200">
                <a:solidFill>
                  <a:schemeClr val="tx1"/>
                </a:solidFill>
                <a:latin typeface="Palatino Linotype" charset="0"/>
                <a:ea typeface="Arial" charset="0"/>
                <a:cs typeface="Arial" charset="0"/>
              </a:defRPr>
            </a:lvl4pPr>
            <a:lvl5pPr marL="2057400" indent="-228600" eaLnBrk="0" hangingPunct="0">
              <a:defRPr sz="1200">
                <a:solidFill>
                  <a:schemeClr val="tx1"/>
                </a:solidFill>
                <a:latin typeface="Palatino Linotype" charset="0"/>
                <a:ea typeface="Arial" charset="0"/>
                <a:cs typeface="Arial" charset="0"/>
              </a:defRPr>
            </a:lvl5pPr>
            <a:lvl6pPr marL="2514600" indent="-228600" eaLnBrk="0" fontAlgn="base" hangingPunct="0">
              <a:spcBef>
                <a:spcPct val="0"/>
              </a:spcBef>
              <a:spcAft>
                <a:spcPct val="0"/>
              </a:spcAft>
              <a:defRPr sz="1200">
                <a:solidFill>
                  <a:schemeClr val="tx1"/>
                </a:solidFill>
                <a:latin typeface="Palatino Linotype" charset="0"/>
                <a:ea typeface="Arial" charset="0"/>
                <a:cs typeface="Arial" charset="0"/>
              </a:defRPr>
            </a:lvl6pPr>
            <a:lvl7pPr marL="2971800" indent="-228600" eaLnBrk="0" fontAlgn="base" hangingPunct="0">
              <a:spcBef>
                <a:spcPct val="0"/>
              </a:spcBef>
              <a:spcAft>
                <a:spcPct val="0"/>
              </a:spcAft>
              <a:defRPr sz="1200">
                <a:solidFill>
                  <a:schemeClr val="tx1"/>
                </a:solidFill>
                <a:latin typeface="Palatino Linotype" charset="0"/>
                <a:ea typeface="Arial" charset="0"/>
                <a:cs typeface="Arial" charset="0"/>
              </a:defRPr>
            </a:lvl7pPr>
            <a:lvl8pPr marL="3429000" indent="-228600" eaLnBrk="0" fontAlgn="base" hangingPunct="0">
              <a:spcBef>
                <a:spcPct val="0"/>
              </a:spcBef>
              <a:spcAft>
                <a:spcPct val="0"/>
              </a:spcAft>
              <a:defRPr sz="1200">
                <a:solidFill>
                  <a:schemeClr val="tx1"/>
                </a:solidFill>
                <a:latin typeface="Palatino Linotype" charset="0"/>
                <a:ea typeface="Arial" charset="0"/>
                <a:cs typeface="Arial" charset="0"/>
              </a:defRPr>
            </a:lvl8pPr>
            <a:lvl9pPr marL="3886200" indent="-228600" eaLnBrk="0" fontAlgn="base" hangingPunct="0">
              <a:spcBef>
                <a:spcPct val="0"/>
              </a:spcBef>
              <a:spcAft>
                <a:spcPct val="0"/>
              </a:spcAft>
              <a:defRPr sz="1200">
                <a:solidFill>
                  <a:schemeClr val="tx1"/>
                </a:solidFill>
                <a:latin typeface="Palatino Linotype" charset="0"/>
                <a:ea typeface="Arial" charset="0"/>
                <a:cs typeface="Arial" charset="0"/>
              </a:defRPr>
            </a:lvl9pPr>
          </a:lstStyle>
          <a:p>
            <a:pPr eaLnBrk="1" hangingPunct="1"/>
            <a:fld id="{979FEC72-4D47-C044-8226-BF14E12A292C}" type="slidenum">
              <a:rPr lang="en-US">
                <a:latin typeface="Times New Roman" charset="0"/>
              </a:rPr>
              <a:pPr eaLnBrk="1" hangingPunct="1"/>
              <a:t>19</a:t>
            </a:fld>
            <a:endParaRPr lang="en-US">
              <a:latin typeface="Times New Roman"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MX">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jpe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1" indent="0" algn="ctr">
              <a:buNone/>
              <a:defRPr>
                <a:solidFill>
                  <a:schemeClr val="tx1">
                    <a:tint val="75000"/>
                  </a:schemeClr>
                </a:solidFill>
              </a:defRPr>
            </a:lvl2pPr>
            <a:lvl3pPr marL="914262" indent="0" algn="ctr">
              <a:buNone/>
              <a:defRPr>
                <a:solidFill>
                  <a:schemeClr val="tx1">
                    <a:tint val="75000"/>
                  </a:schemeClr>
                </a:solidFill>
              </a:defRPr>
            </a:lvl3pPr>
            <a:lvl4pPr marL="1371393" indent="0" algn="ctr">
              <a:buNone/>
              <a:defRPr>
                <a:solidFill>
                  <a:schemeClr val="tx1">
                    <a:tint val="75000"/>
                  </a:schemeClr>
                </a:solidFill>
              </a:defRPr>
            </a:lvl4pPr>
            <a:lvl5pPr marL="1828524" indent="0" algn="ctr">
              <a:buNone/>
              <a:defRPr>
                <a:solidFill>
                  <a:schemeClr val="tx1">
                    <a:tint val="75000"/>
                  </a:schemeClr>
                </a:solidFill>
              </a:defRPr>
            </a:lvl5pPr>
            <a:lvl6pPr marL="2285655" indent="0" algn="ctr">
              <a:buNone/>
              <a:defRPr>
                <a:solidFill>
                  <a:schemeClr val="tx1">
                    <a:tint val="75000"/>
                  </a:schemeClr>
                </a:solidFill>
              </a:defRPr>
            </a:lvl6pPr>
            <a:lvl7pPr marL="2742786" indent="0" algn="ctr">
              <a:buNone/>
              <a:defRPr>
                <a:solidFill>
                  <a:schemeClr val="tx1">
                    <a:tint val="75000"/>
                  </a:schemeClr>
                </a:solidFill>
              </a:defRPr>
            </a:lvl7pPr>
            <a:lvl8pPr marL="3199917" indent="0" algn="ctr">
              <a:buNone/>
              <a:defRPr>
                <a:solidFill>
                  <a:schemeClr val="tx1">
                    <a:tint val="75000"/>
                  </a:schemeClr>
                </a:solidFill>
              </a:defRPr>
            </a:lvl8pPr>
            <a:lvl9pPr marL="365704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10933E7-7440-B24E-8DAA-6F84C1E71C74}" type="datetime1">
              <a:rPr lang="en-US"/>
              <a:pPr>
                <a:defRPr/>
              </a:pPr>
              <a:t>5/5/20</a:t>
            </a:fld>
            <a:endParaRPr lang="id-ID"/>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40FABD-1A37-4A4E-9902-74759BB5C27C}" type="slidenum">
              <a:rPr lang="id-ID"/>
              <a:pPr>
                <a:defRPr/>
              </a:pPr>
              <a:t>‹#›</a:t>
            </a:fld>
            <a:endParaRPr lang="id-ID"/>
          </a:p>
        </p:txBody>
      </p:sp>
    </p:spTree>
    <p:extLst>
      <p:ext uri="{BB962C8B-B14F-4D97-AF65-F5344CB8AC3E}">
        <p14:creationId xmlns:p14="http://schemas.microsoft.com/office/powerpoint/2010/main" val="3610228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FF5744-CF2E-334B-8877-3BA2B2C1ED4B}" type="datetime1">
              <a:rPr lang="en-US"/>
              <a:pPr>
                <a:defRPr/>
              </a:pPr>
              <a:t>5/5/20</a:t>
            </a:fld>
            <a:endParaRPr lang="id-ID"/>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EF34AC-DF0D-3347-B484-B329095C3339}" type="slidenum">
              <a:rPr lang="id-ID"/>
              <a:pPr>
                <a:defRPr/>
              </a:pPr>
              <a:t>‹#›</a:t>
            </a:fld>
            <a:endParaRPr lang="id-ID"/>
          </a:p>
        </p:txBody>
      </p:sp>
    </p:spTree>
    <p:extLst>
      <p:ext uri="{BB962C8B-B14F-4D97-AF65-F5344CB8AC3E}">
        <p14:creationId xmlns:p14="http://schemas.microsoft.com/office/powerpoint/2010/main" val="35821280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729624-F1EF-0149-A5C0-1577615B85B7}" type="datetime1">
              <a:rPr lang="en-US">
                <a:latin typeface="Calibri"/>
              </a:rPr>
              <a:pPr>
                <a:defRPr/>
              </a:pPr>
              <a:t>5/5/20</a:t>
            </a:fld>
            <a:endParaRPr lang="id-ID">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F8E1F93F-5B07-684D-A7DE-563C7C5615B1}"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7065235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728977-1179-8A46-80F2-08F37C212ADE}" type="datetime1">
              <a:rPr lang="en-US">
                <a:latin typeface="Calibri"/>
              </a:rPr>
              <a:pPr>
                <a:defRPr/>
              </a:pPr>
              <a:t>5/5/20</a:t>
            </a:fld>
            <a:endParaRPr lang="id-ID">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2611689A-FAC1-D54C-AD64-BFCFD9F7752B}"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17587420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6CF797-3213-BB44-A65A-B88635C555EB}" type="datetime1">
              <a:rPr lang="en-US">
                <a:latin typeface="Calibri"/>
              </a:rPr>
              <a:pPr>
                <a:defRPr/>
              </a:pPr>
              <a:t>5/5/20</a:t>
            </a:fld>
            <a:endParaRPr lang="id-ID">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F48300B-8355-9A46-A419-DF34EBE155CE}"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3683196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C396D6-08EB-E147-9924-E88F89D756EF}" type="datetime1">
              <a:rPr lang="en-US">
                <a:latin typeface="Calibri"/>
              </a:rPr>
              <a:pPr>
                <a:defRPr/>
              </a:pPr>
              <a:t>5/5/20</a:t>
            </a:fld>
            <a:endParaRPr lang="id-ID">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058E45D-6E36-DD41-B611-D7E36AE99E0D}"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29797771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164DBC-CF9D-A149-8AEA-4A278279292D}" type="datetime1">
              <a:rPr lang="en-US">
                <a:latin typeface="Calibri"/>
              </a:rPr>
              <a:pPr>
                <a:defRPr/>
              </a:pPr>
              <a:t>5/5/20</a:t>
            </a:fld>
            <a:endParaRPr lang="id-ID">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58D0801B-55D4-AD4D-BC08-2B5594A1B55F}"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16119912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3238" y="4986372"/>
            <a:ext cx="8183562" cy="1050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3238" y="530259"/>
            <a:ext cx="8183562" cy="4187825"/>
          </a:xfrm>
        </p:spPr>
        <p:txBody>
          <a:bodyPr rtlCol="0">
            <a:normAutofit/>
          </a:bodyPr>
          <a:lstStyle/>
          <a:p>
            <a:pPr lvl="0"/>
            <a:endParaRPr lang="en-US" noProof="0" smtClean="0"/>
          </a:p>
        </p:txBody>
      </p:sp>
      <p:sp>
        <p:nvSpPr>
          <p:cNvPr id="4" name="Date Placeholder 3"/>
          <p:cNvSpPr>
            <a:spLocks noGrp="1"/>
          </p:cNvSpPr>
          <p:nvPr>
            <p:ph type="dt" sz="half" idx="10"/>
          </p:nvPr>
        </p:nvSpPr>
        <p:spPr>
          <a:xfrm>
            <a:off x="3776663" y="6111909"/>
            <a:ext cx="2286000" cy="365125"/>
          </a:xfrm>
        </p:spPr>
        <p:txBody>
          <a:bodyPr/>
          <a:lstStyle>
            <a:lvl1pPr>
              <a:defRPr/>
            </a:lvl1pPr>
          </a:lstStyle>
          <a:p>
            <a:pPr>
              <a:defRPr/>
            </a:pPr>
            <a:fld id="{9D42DAC2-DA34-7B49-8472-FEFA90C29364}" type="datetime1">
              <a:rPr lang="en-US">
                <a:latin typeface="Calibri"/>
              </a:rPr>
              <a:pPr>
                <a:defRPr/>
              </a:pPr>
              <a:t>5/5/20</a:t>
            </a:fld>
            <a:endParaRPr lang="id-ID">
              <a:latin typeface="Calibri"/>
            </a:endParaRPr>
          </a:p>
        </p:txBody>
      </p:sp>
      <p:sp>
        <p:nvSpPr>
          <p:cNvPr id="5" name="Footer Placeholder 4"/>
          <p:cNvSpPr>
            <a:spLocks noGrp="1"/>
          </p:cNvSpPr>
          <p:nvPr>
            <p:ph type="ftr" sz="quarter" idx="11"/>
          </p:nvPr>
        </p:nvSpPr>
        <p:spPr>
          <a:xfrm>
            <a:off x="6062663" y="6111909"/>
            <a:ext cx="2286000" cy="365125"/>
          </a:xfrm>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8348663" y="6111909"/>
            <a:ext cx="457200" cy="365125"/>
          </a:xfrm>
        </p:spPr>
        <p:txBody>
          <a:bodyPr/>
          <a:lstStyle>
            <a:lvl1pPr>
              <a:defRPr/>
            </a:lvl1pPr>
          </a:lstStyle>
          <a:p>
            <a:pPr>
              <a:defRPr/>
            </a:pPr>
            <a:fld id="{7E034A59-C7C4-1C46-B1A0-AB431B0CC8F1}"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3790861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14CF37-B2E9-1F4D-A848-4899A05EDA25}" type="datetime1">
              <a:rPr lang="en-US"/>
              <a:pPr>
                <a:defRPr/>
              </a:pPr>
              <a:t>5/5/20</a:t>
            </a:fld>
            <a:endParaRPr lang="id-ID"/>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6B7AD9-54B5-8D48-9890-B2C28B9F690E}" type="slidenum">
              <a:rPr lang="id-ID"/>
              <a:pPr>
                <a:defRPr/>
              </a:pPr>
              <a:t>‹#›</a:t>
            </a:fld>
            <a:endParaRPr lang="id-ID"/>
          </a:p>
        </p:txBody>
      </p:sp>
    </p:spTree>
    <p:extLst>
      <p:ext uri="{BB962C8B-B14F-4D97-AF65-F5344CB8AC3E}">
        <p14:creationId xmlns:p14="http://schemas.microsoft.com/office/powerpoint/2010/main" val="4276140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3238" y="4986377"/>
            <a:ext cx="8183562" cy="1050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3238" y="530263"/>
            <a:ext cx="8183562" cy="4187825"/>
          </a:xfrm>
        </p:spPr>
        <p:txBody>
          <a:bodyPr rtlCol="0">
            <a:normAutofit/>
          </a:bodyPr>
          <a:lstStyle/>
          <a:p>
            <a:pPr lvl="0"/>
            <a:endParaRPr lang="en-US" noProof="0" smtClean="0"/>
          </a:p>
        </p:txBody>
      </p:sp>
      <p:sp>
        <p:nvSpPr>
          <p:cNvPr id="4" name="Date Placeholder 3"/>
          <p:cNvSpPr>
            <a:spLocks noGrp="1"/>
          </p:cNvSpPr>
          <p:nvPr>
            <p:ph type="dt" sz="half" idx="10"/>
          </p:nvPr>
        </p:nvSpPr>
        <p:spPr>
          <a:xfrm>
            <a:off x="3776664" y="6111914"/>
            <a:ext cx="2286000" cy="365125"/>
          </a:xfrm>
        </p:spPr>
        <p:txBody>
          <a:bodyPr/>
          <a:lstStyle>
            <a:lvl1pPr>
              <a:defRPr/>
            </a:lvl1pPr>
          </a:lstStyle>
          <a:p>
            <a:pPr>
              <a:defRPr/>
            </a:pPr>
            <a:fld id="{B0D1EF66-3827-3E46-841D-0E1378952159}" type="datetime1">
              <a:rPr lang="en-US"/>
              <a:pPr>
                <a:defRPr/>
              </a:pPr>
              <a:t>5/5/20</a:t>
            </a:fld>
            <a:endParaRPr lang="id-ID"/>
          </a:p>
        </p:txBody>
      </p:sp>
      <p:sp>
        <p:nvSpPr>
          <p:cNvPr id="5" name="Footer Placeholder 4"/>
          <p:cNvSpPr>
            <a:spLocks noGrp="1"/>
          </p:cNvSpPr>
          <p:nvPr>
            <p:ph type="ftr" sz="quarter" idx="11"/>
          </p:nvPr>
        </p:nvSpPr>
        <p:spPr>
          <a:xfrm>
            <a:off x="6062663" y="6111914"/>
            <a:ext cx="2286000" cy="365125"/>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8348663" y="6111914"/>
            <a:ext cx="457200" cy="365125"/>
          </a:xfrm>
        </p:spPr>
        <p:txBody>
          <a:bodyPr/>
          <a:lstStyle>
            <a:lvl1pPr>
              <a:defRPr/>
            </a:lvl1pPr>
          </a:lstStyle>
          <a:p>
            <a:pPr>
              <a:defRPr/>
            </a:pPr>
            <a:fld id="{02B32455-7FFE-5F47-AF9D-854B72E2765A}" type="slidenum">
              <a:rPr lang="id-ID"/>
              <a:pPr>
                <a:defRPr/>
              </a:pPr>
              <a:t>‹#›</a:t>
            </a:fld>
            <a:endParaRPr lang="id-ID"/>
          </a:p>
        </p:txBody>
      </p:sp>
    </p:spTree>
    <p:extLst>
      <p:ext uri="{BB962C8B-B14F-4D97-AF65-F5344CB8AC3E}">
        <p14:creationId xmlns:p14="http://schemas.microsoft.com/office/powerpoint/2010/main" val="4008679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9288"/>
          </a:xfrm>
          <a:prstGeom prst="rect">
            <a:avLst/>
          </a:prstGeom>
        </p:spPr>
        <p:txBody>
          <a:bodyPr lIns="102398" tIns="51199" rIns="102398" bIns="51199"/>
          <a:lstStyle>
            <a:lvl1pPr algn="l">
              <a:defRPr>
                <a:solidFill>
                  <a:schemeClr val="tx1">
                    <a:lumMod val="75000"/>
                    <a:lumOff val="25000"/>
                  </a:schemeClr>
                </a:solidFill>
                <a:latin typeface="Arial" pitchFamily="34" charset="0"/>
                <a:cs typeface="Arial" pitchFamily="34" charset="0"/>
              </a:defRPr>
            </a:lvl1pPr>
          </a:lstStyle>
          <a:p>
            <a:r>
              <a:rPr lang="en-US" altLang="ko-KR" smtClean="0"/>
              <a:t>Click to edit Master title style</a:t>
            </a:r>
            <a:endParaRPr lang="ko-KR" altLang="en-US" dirty="0"/>
          </a:p>
        </p:txBody>
      </p:sp>
      <p:sp>
        <p:nvSpPr>
          <p:cNvPr id="4" name="Content Placeholder 2"/>
          <p:cNvSpPr>
            <a:spLocks noGrp="1"/>
          </p:cNvSpPr>
          <p:nvPr>
            <p:ph idx="1"/>
          </p:nvPr>
        </p:nvSpPr>
        <p:spPr>
          <a:xfrm>
            <a:off x="395536" y="1508788"/>
            <a:ext cx="8496944" cy="614198"/>
          </a:xfrm>
          <a:prstGeom prst="rect">
            <a:avLst/>
          </a:prstGeom>
        </p:spPr>
        <p:txBody>
          <a:bodyPr lIns="102398" tIns="51199" rIns="102398" bIns="51199" anchor="ctr"/>
          <a:lstStyle>
            <a:lvl1pPr marL="0" indent="0">
              <a:buNone/>
              <a:defRPr sz="23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2411016"/>
            <a:ext cx="8496944" cy="3994316"/>
          </a:xfrm>
          <a:prstGeom prst="rect">
            <a:avLst/>
          </a:prstGeom>
        </p:spPr>
        <p:txBody>
          <a:bodyPr lIns="443456" tIns="51199" rIns="102398" bIns="51199"/>
          <a:lstStyle>
            <a:lvl1pPr marL="0" indent="0">
              <a:buNone/>
              <a:defRPr sz="16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304425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10933E7-7440-B24E-8DAA-6F84C1E71C74}" type="datetime1">
              <a:rPr lang="en-US"/>
              <a:pPr>
                <a:defRPr/>
              </a:pPr>
              <a:t>5/5/20</a:t>
            </a:fld>
            <a:endParaRPr lang="id-ID"/>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40FABD-1A37-4A4E-9902-74759BB5C27C}" type="slidenum">
              <a:rPr lang="id-ID"/>
              <a:pPr>
                <a:defRPr/>
              </a:pPr>
              <a:t>‹#›</a:t>
            </a:fld>
            <a:endParaRPr lang="id-ID"/>
          </a:p>
        </p:txBody>
      </p:sp>
    </p:spTree>
    <p:extLst>
      <p:ext uri="{BB962C8B-B14F-4D97-AF65-F5344CB8AC3E}">
        <p14:creationId xmlns:p14="http://schemas.microsoft.com/office/powerpoint/2010/main" val="1604685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14F2C4-8A1B-D24D-8D9E-6474939D5A41}" type="datetime1">
              <a:rPr lang="en-US"/>
              <a:pPr>
                <a:defRPr/>
              </a:pPr>
              <a:t>5/5/20</a:t>
            </a:fld>
            <a:endParaRPr lang="id-ID"/>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E8ABEB-2D9A-5C46-AC85-E894C15BADF1}" type="slidenum">
              <a:rPr lang="id-ID"/>
              <a:pPr>
                <a:defRPr/>
              </a:pPr>
              <a:t>‹#›</a:t>
            </a:fld>
            <a:endParaRPr lang="id-ID"/>
          </a:p>
        </p:txBody>
      </p:sp>
    </p:spTree>
    <p:extLst>
      <p:ext uri="{BB962C8B-B14F-4D97-AF65-F5344CB8AC3E}">
        <p14:creationId xmlns:p14="http://schemas.microsoft.com/office/powerpoint/2010/main" val="272423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5BA96F-4DD7-004E-B5D6-8DEFDD223F73}" type="datetime1">
              <a:rPr lang="en-US"/>
              <a:pPr>
                <a:defRPr/>
              </a:pPr>
              <a:t>5/5/20</a:t>
            </a:fld>
            <a:endParaRPr lang="id-ID"/>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F0981EA-3C99-BF48-BC7A-784496AF64F9}" type="slidenum">
              <a:rPr lang="id-ID"/>
              <a:pPr>
                <a:defRPr/>
              </a:pPr>
              <a:t>‹#›</a:t>
            </a:fld>
            <a:endParaRPr lang="id-ID"/>
          </a:p>
        </p:txBody>
      </p:sp>
    </p:spTree>
    <p:extLst>
      <p:ext uri="{BB962C8B-B14F-4D97-AF65-F5344CB8AC3E}">
        <p14:creationId xmlns:p14="http://schemas.microsoft.com/office/powerpoint/2010/main" val="2585406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DFFF8CE-FC34-AD4D-873B-A3AF599FF7DC}" type="datetime1">
              <a:rPr lang="en-US"/>
              <a:pPr>
                <a:defRPr/>
              </a:pPr>
              <a:t>5/5/20</a:t>
            </a:fld>
            <a:endParaRPr lang="id-ID"/>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CE8B09-7572-5245-A441-B335076DEE49}" type="slidenum">
              <a:rPr lang="id-ID"/>
              <a:pPr>
                <a:defRPr/>
              </a:pPr>
              <a:t>‹#›</a:t>
            </a:fld>
            <a:endParaRPr lang="id-ID"/>
          </a:p>
        </p:txBody>
      </p:sp>
    </p:spTree>
    <p:extLst>
      <p:ext uri="{BB962C8B-B14F-4D97-AF65-F5344CB8AC3E}">
        <p14:creationId xmlns:p14="http://schemas.microsoft.com/office/powerpoint/2010/main" val="2450365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95B895-D899-5241-B167-4ECECE3991EC}" type="datetime1">
              <a:rPr lang="en-US"/>
              <a:pPr>
                <a:defRPr/>
              </a:pPr>
              <a:t>5/5/20</a:t>
            </a:fld>
            <a:endParaRPr lang="id-ID"/>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4CDA5FA-706E-9B4C-97DC-1E69712F2886}" type="slidenum">
              <a:rPr lang="id-ID"/>
              <a:pPr>
                <a:defRPr/>
              </a:pPr>
              <a:t>‹#›</a:t>
            </a:fld>
            <a:endParaRPr lang="id-ID"/>
          </a:p>
        </p:txBody>
      </p:sp>
    </p:spTree>
    <p:extLst>
      <p:ext uri="{BB962C8B-B14F-4D97-AF65-F5344CB8AC3E}">
        <p14:creationId xmlns:p14="http://schemas.microsoft.com/office/powerpoint/2010/main" val="284685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86C6A9-6A3F-804A-A5C6-E8CDB46A2F2A}" type="datetime1">
              <a:rPr lang="en-US"/>
              <a:pPr>
                <a:defRPr/>
              </a:pPr>
              <a:t>5/5/20</a:t>
            </a:fld>
            <a:endParaRPr lang="id-ID"/>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D4C5791-B8D7-7F4D-80E6-F07682F934A6}" type="slidenum">
              <a:rPr lang="id-ID"/>
              <a:pPr>
                <a:defRPr/>
              </a:pPr>
              <a:t>‹#›</a:t>
            </a:fld>
            <a:endParaRPr lang="id-ID"/>
          </a:p>
        </p:txBody>
      </p:sp>
    </p:spTree>
    <p:extLst>
      <p:ext uri="{BB962C8B-B14F-4D97-AF65-F5344CB8AC3E}">
        <p14:creationId xmlns:p14="http://schemas.microsoft.com/office/powerpoint/2010/main" val="1469110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14F2C4-8A1B-D24D-8D9E-6474939D5A41}" type="datetime1">
              <a:rPr lang="en-US"/>
              <a:pPr>
                <a:defRPr/>
              </a:pPr>
              <a:t>5/5/20</a:t>
            </a:fld>
            <a:endParaRPr lang="id-ID"/>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E8ABEB-2D9A-5C46-AC85-E894C15BADF1}" type="slidenum">
              <a:rPr lang="id-ID"/>
              <a:pPr>
                <a:defRPr/>
              </a:pPr>
              <a:t>‹#›</a:t>
            </a:fld>
            <a:endParaRPr lang="id-ID"/>
          </a:p>
        </p:txBody>
      </p:sp>
    </p:spTree>
    <p:extLst>
      <p:ext uri="{BB962C8B-B14F-4D97-AF65-F5344CB8AC3E}">
        <p14:creationId xmlns:p14="http://schemas.microsoft.com/office/powerpoint/2010/main" val="6226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33E5A4-ECE4-C74A-B545-9DC4E7A22ADB}" type="datetime1">
              <a:rPr lang="en-US"/>
              <a:pPr>
                <a:defRPr/>
              </a:pPr>
              <a:t>5/5/20</a:t>
            </a:fld>
            <a:endParaRPr lang="id-ID"/>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9A0A6D6-2B9B-6346-9C00-D115BC18D0A9}" type="slidenum">
              <a:rPr lang="id-ID"/>
              <a:pPr>
                <a:defRPr/>
              </a:pPr>
              <a:t>‹#›</a:t>
            </a:fld>
            <a:endParaRPr lang="id-ID"/>
          </a:p>
        </p:txBody>
      </p:sp>
    </p:spTree>
    <p:extLst>
      <p:ext uri="{BB962C8B-B14F-4D97-AF65-F5344CB8AC3E}">
        <p14:creationId xmlns:p14="http://schemas.microsoft.com/office/powerpoint/2010/main" val="704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11D41F-9533-154D-ACD2-5335AB58A0AA}" type="datetime1">
              <a:rPr lang="en-US"/>
              <a:pPr>
                <a:defRPr/>
              </a:pPr>
              <a:t>5/5/20</a:t>
            </a:fld>
            <a:endParaRPr lang="id-ID"/>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36F8AA-B13E-4E43-B27A-24E8172B5411}" type="slidenum">
              <a:rPr lang="id-ID"/>
              <a:pPr>
                <a:defRPr/>
              </a:pPr>
              <a:t>‹#›</a:t>
            </a:fld>
            <a:endParaRPr lang="id-ID"/>
          </a:p>
        </p:txBody>
      </p:sp>
    </p:spTree>
    <p:extLst>
      <p:ext uri="{BB962C8B-B14F-4D97-AF65-F5344CB8AC3E}">
        <p14:creationId xmlns:p14="http://schemas.microsoft.com/office/powerpoint/2010/main" val="294609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357934-5369-3D46-8109-D3BC942B3A60}" type="datetime1">
              <a:rPr lang="en-US"/>
              <a:pPr>
                <a:defRPr/>
              </a:pPr>
              <a:t>5/5/20</a:t>
            </a:fld>
            <a:endParaRPr lang="id-ID"/>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4963F2-DA82-FD41-B138-B31ED2CF3C6C}" type="slidenum">
              <a:rPr lang="id-ID"/>
              <a:pPr>
                <a:defRPr/>
              </a:pPr>
              <a:t>‹#›</a:t>
            </a:fld>
            <a:endParaRPr lang="id-ID"/>
          </a:p>
        </p:txBody>
      </p:sp>
    </p:spTree>
    <p:extLst>
      <p:ext uri="{BB962C8B-B14F-4D97-AF65-F5344CB8AC3E}">
        <p14:creationId xmlns:p14="http://schemas.microsoft.com/office/powerpoint/2010/main" val="2897878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FF5744-CF2E-334B-8877-3BA2B2C1ED4B}" type="datetime1">
              <a:rPr lang="en-US"/>
              <a:pPr>
                <a:defRPr/>
              </a:pPr>
              <a:t>5/5/20</a:t>
            </a:fld>
            <a:endParaRPr lang="id-ID"/>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EF34AC-DF0D-3347-B484-B329095C3339}" type="slidenum">
              <a:rPr lang="id-ID"/>
              <a:pPr>
                <a:defRPr/>
              </a:pPr>
              <a:t>‹#›</a:t>
            </a:fld>
            <a:endParaRPr lang="id-ID"/>
          </a:p>
        </p:txBody>
      </p:sp>
    </p:spTree>
    <p:extLst>
      <p:ext uri="{BB962C8B-B14F-4D97-AF65-F5344CB8AC3E}">
        <p14:creationId xmlns:p14="http://schemas.microsoft.com/office/powerpoint/2010/main" val="2025583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14CF37-B2E9-1F4D-A848-4899A05EDA25}" type="datetime1">
              <a:rPr lang="en-US"/>
              <a:pPr>
                <a:defRPr/>
              </a:pPr>
              <a:t>5/5/20</a:t>
            </a:fld>
            <a:endParaRPr lang="id-ID"/>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6B7AD9-54B5-8D48-9890-B2C28B9F690E}" type="slidenum">
              <a:rPr lang="id-ID"/>
              <a:pPr>
                <a:defRPr/>
              </a:pPr>
              <a:t>‹#›</a:t>
            </a:fld>
            <a:endParaRPr lang="id-ID"/>
          </a:p>
        </p:txBody>
      </p:sp>
    </p:spTree>
    <p:extLst>
      <p:ext uri="{BB962C8B-B14F-4D97-AF65-F5344CB8AC3E}">
        <p14:creationId xmlns:p14="http://schemas.microsoft.com/office/powerpoint/2010/main" val="2960032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3238" y="4986376"/>
            <a:ext cx="8183562" cy="1050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3238" y="530263"/>
            <a:ext cx="8183562" cy="4187825"/>
          </a:xfrm>
        </p:spPr>
        <p:txBody>
          <a:bodyPr rtlCol="0">
            <a:normAutofit/>
          </a:bodyPr>
          <a:lstStyle/>
          <a:p>
            <a:pPr lvl="0"/>
            <a:endParaRPr lang="en-US" noProof="0" smtClean="0"/>
          </a:p>
        </p:txBody>
      </p:sp>
      <p:sp>
        <p:nvSpPr>
          <p:cNvPr id="4" name="Date Placeholder 3"/>
          <p:cNvSpPr>
            <a:spLocks noGrp="1"/>
          </p:cNvSpPr>
          <p:nvPr>
            <p:ph type="dt" sz="half" idx="10"/>
          </p:nvPr>
        </p:nvSpPr>
        <p:spPr>
          <a:xfrm>
            <a:off x="3776663" y="6111913"/>
            <a:ext cx="2286000" cy="365125"/>
          </a:xfrm>
        </p:spPr>
        <p:txBody>
          <a:bodyPr/>
          <a:lstStyle>
            <a:lvl1pPr>
              <a:defRPr/>
            </a:lvl1pPr>
          </a:lstStyle>
          <a:p>
            <a:pPr>
              <a:defRPr/>
            </a:pPr>
            <a:fld id="{B0D1EF66-3827-3E46-841D-0E1378952159}" type="datetime1">
              <a:rPr lang="en-US"/>
              <a:pPr>
                <a:defRPr/>
              </a:pPr>
              <a:t>5/5/20</a:t>
            </a:fld>
            <a:endParaRPr lang="id-ID"/>
          </a:p>
        </p:txBody>
      </p:sp>
      <p:sp>
        <p:nvSpPr>
          <p:cNvPr id="5" name="Footer Placeholder 4"/>
          <p:cNvSpPr>
            <a:spLocks noGrp="1"/>
          </p:cNvSpPr>
          <p:nvPr>
            <p:ph type="ftr" sz="quarter" idx="11"/>
          </p:nvPr>
        </p:nvSpPr>
        <p:spPr>
          <a:xfrm>
            <a:off x="6062663" y="6111913"/>
            <a:ext cx="2286000" cy="365125"/>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8348663" y="6111913"/>
            <a:ext cx="457200" cy="365125"/>
          </a:xfrm>
        </p:spPr>
        <p:txBody>
          <a:bodyPr/>
          <a:lstStyle>
            <a:lvl1pPr>
              <a:defRPr/>
            </a:lvl1pPr>
          </a:lstStyle>
          <a:p>
            <a:pPr>
              <a:defRPr/>
            </a:pPr>
            <a:fld id="{02B32455-7FFE-5F47-AF9D-854B72E2765A}" type="slidenum">
              <a:rPr lang="id-ID"/>
              <a:pPr>
                <a:defRPr/>
              </a:pPr>
              <a:t>‹#›</a:t>
            </a:fld>
            <a:endParaRPr lang="id-ID"/>
          </a:p>
        </p:txBody>
      </p:sp>
    </p:spTree>
    <p:extLst>
      <p:ext uri="{BB962C8B-B14F-4D97-AF65-F5344CB8AC3E}">
        <p14:creationId xmlns:p14="http://schemas.microsoft.com/office/powerpoint/2010/main" val="2902261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107302-47FC-9647-AA44-FA3CE51F678D}" type="datetime1">
              <a:rPr lang="en-US"/>
              <a:pPr>
                <a:defRPr/>
              </a:pPr>
              <a:t>5/5/20</a:t>
            </a:fld>
            <a:endParaRPr lang="id-ID"/>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7482D0-D449-7F43-A1F1-BA5701C78DB5}" type="slidenum">
              <a:rPr lang="id-ID"/>
              <a:pPr>
                <a:defRPr/>
              </a:pPr>
              <a:t>‹#›</a:t>
            </a:fld>
            <a:endParaRPr lang="id-ID"/>
          </a:p>
        </p:txBody>
      </p:sp>
    </p:spTree>
    <p:extLst>
      <p:ext uri="{BB962C8B-B14F-4D97-AF65-F5344CB8AC3E}">
        <p14:creationId xmlns:p14="http://schemas.microsoft.com/office/powerpoint/2010/main" val="1480959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33E431-2F10-3A41-A817-A5D2942F2127}" type="datetime1">
              <a:rPr lang="en-US"/>
              <a:pPr>
                <a:defRPr/>
              </a:pPr>
              <a:t>5/5/20</a:t>
            </a:fld>
            <a:endParaRPr lang="id-ID"/>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B39367-23B2-EC4D-A68F-82CCF655BA8A}" type="slidenum">
              <a:rPr lang="id-ID"/>
              <a:pPr>
                <a:defRPr/>
              </a:pPr>
              <a:t>‹#›</a:t>
            </a:fld>
            <a:endParaRPr lang="id-ID"/>
          </a:p>
        </p:txBody>
      </p:sp>
    </p:spTree>
    <p:extLst>
      <p:ext uri="{BB962C8B-B14F-4D97-AF65-F5344CB8AC3E}">
        <p14:creationId xmlns:p14="http://schemas.microsoft.com/office/powerpoint/2010/main" val="161988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E3A190-FC83-3043-852F-C7BD83307D6B}" type="datetime1">
              <a:rPr lang="en-US"/>
              <a:pPr>
                <a:defRPr/>
              </a:pPr>
              <a:t>5/5/20</a:t>
            </a:fld>
            <a:endParaRPr lang="id-ID"/>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B5DC109-7BA0-7A4A-96C1-A34651AF74A8}" type="slidenum">
              <a:rPr lang="id-ID"/>
              <a:pPr>
                <a:defRPr/>
              </a:pPr>
              <a:t>‹#›</a:t>
            </a:fld>
            <a:endParaRPr lang="id-ID"/>
          </a:p>
        </p:txBody>
      </p:sp>
    </p:spTree>
    <p:extLst>
      <p:ext uri="{BB962C8B-B14F-4D97-AF65-F5344CB8AC3E}">
        <p14:creationId xmlns:p14="http://schemas.microsoft.com/office/powerpoint/2010/main" val="18460203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75FF592-9E53-F147-BA16-7F79FF507A5B}" type="datetime1">
              <a:rPr lang="en-US"/>
              <a:pPr>
                <a:defRPr/>
              </a:pPr>
              <a:t>5/5/20</a:t>
            </a:fld>
            <a:endParaRPr lang="id-ID"/>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BBAF8EF-F522-E04D-8288-D4F3C14F1124}" type="slidenum">
              <a:rPr lang="id-ID"/>
              <a:pPr>
                <a:defRPr/>
              </a:pPr>
              <a:t>‹#›</a:t>
            </a:fld>
            <a:endParaRPr lang="id-ID"/>
          </a:p>
        </p:txBody>
      </p:sp>
    </p:spTree>
    <p:extLst>
      <p:ext uri="{BB962C8B-B14F-4D97-AF65-F5344CB8AC3E}">
        <p14:creationId xmlns:p14="http://schemas.microsoft.com/office/powerpoint/2010/main" val="3221047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31" indent="0">
              <a:buNone/>
              <a:defRPr sz="1800">
                <a:solidFill>
                  <a:schemeClr val="tx1">
                    <a:tint val="75000"/>
                  </a:schemeClr>
                </a:solidFill>
              </a:defRPr>
            </a:lvl2pPr>
            <a:lvl3pPr marL="914262" indent="0">
              <a:buNone/>
              <a:defRPr sz="1600">
                <a:solidFill>
                  <a:schemeClr val="tx1">
                    <a:tint val="75000"/>
                  </a:schemeClr>
                </a:solidFill>
              </a:defRPr>
            </a:lvl3pPr>
            <a:lvl4pPr marL="1371393" indent="0">
              <a:buNone/>
              <a:defRPr sz="1400">
                <a:solidFill>
                  <a:schemeClr val="tx1">
                    <a:tint val="75000"/>
                  </a:schemeClr>
                </a:solidFill>
              </a:defRPr>
            </a:lvl4pPr>
            <a:lvl5pPr marL="1828524" indent="0">
              <a:buNone/>
              <a:defRPr sz="1400">
                <a:solidFill>
                  <a:schemeClr val="tx1">
                    <a:tint val="75000"/>
                  </a:schemeClr>
                </a:solidFill>
              </a:defRPr>
            </a:lvl5pPr>
            <a:lvl6pPr marL="2285655" indent="0">
              <a:buNone/>
              <a:defRPr sz="1400">
                <a:solidFill>
                  <a:schemeClr val="tx1">
                    <a:tint val="75000"/>
                  </a:schemeClr>
                </a:solidFill>
              </a:defRPr>
            </a:lvl6pPr>
            <a:lvl7pPr marL="2742786" indent="0">
              <a:buNone/>
              <a:defRPr sz="1400">
                <a:solidFill>
                  <a:schemeClr val="tx1">
                    <a:tint val="75000"/>
                  </a:schemeClr>
                </a:solidFill>
              </a:defRPr>
            </a:lvl7pPr>
            <a:lvl8pPr marL="3199917" indent="0">
              <a:buNone/>
              <a:defRPr sz="1400">
                <a:solidFill>
                  <a:schemeClr val="tx1">
                    <a:tint val="75000"/>
                  </a:schemeClr>
                </a:solidFill>
              </a:defRPr>
            </a:lvl8pPr>
            <a:lvl9pPr marL="36570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5BA96F-4DD7-004E-B5D6-8DEFDD223F73}" type="datetime1">
              <a:rPr lang="en-US"/>
              <a:pPr>
                <a:defRPr/>
              </a:pPr>
              <a:t>5/5/20</a:t>
            </a:fld>
            <a:endParaRPr lang="id-ID"/>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F0981EA-3C99-BF48-BC7A-784496AF64F9}" type="slidenum">
              <a:rPr lang="id-ID"/>
              <a:pPr>
                <a:defRPr/>
              </a:pPr>
              <a:t>‹#›</a:t>
            </a:fld>
            <a:endParaRPr lang="id-ID"/>
          </a:p>
        </p:txBody>
      </p:sp>
    </p:spTree>
    <p:extLst>
      <p:ext uri="{BB962C8B-B14F-4D97-AF65-F5344CB8AC3E}">
        <p14:creationId xmlns:p14="http://schemas.microsoft.com/office/powerpoint/2010/main" val="3674454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6ADF3C-E67E-A149-A57A-8658C612ED37}" type="datetime1">
              <a:rPr lang="en-US"/>
              <a:pPr>
                <a:defRPr/>
              </a:pPr>
              <a:t>5/5/20</a:t>
            </a:fld>
            <a:endParaRPr lang="id-ID"/>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33F99BB-0CB2-6241-B919-ABAC1C197578}" type="slidenum">
              <a:rPr lang="id-ID"/>
              <a:pPr>
                <a:defRPr/>
              </a:pPr>
              <a:t>‹#›</a:t>
            </a:fld>
            <a:endParaRPr lang="id-ID"/>
          </a:p>
        </p:txBody>
      </p:sp>
    </p:spTree>
    <p:extLst>
      <p:ext uri="{BB962C8B-B14F-4D97-AF65-F5344CB8AC3E}">
        <p14:creationId xmlns:p14="http://schemas.microsoft.com/office/powerpoint/2010/main" val="3426805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3758FA-B37E-4B4D-AFC6-C7DEAFA5232D}" type="datetime1">
              <a:rPr lang="en-US"/>
              <a:pPr>
                <a:defRPr/>
              </a:pPr>
              <a:t>5/5/20</a:t>
            </a:fld>
            <a:endParaRPr lang="id-ID"/>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DB0CF2F-A8A5-5648-A72B-B19A1AA7CEC0}" type="slidenum">
              <a:rPr lang="id-ID"/>
              <a:pPr>
                <a:defRPr/>
              </a:pPr>
              <a:t>‹#›</a:t>
            </a:fld>
            <a:endParaRPr lang="id-ID"/>
          </a:p>
        </p:txBody>
      </p:sp>
    </p:spTree>
    <p:extLst>
      <p:ext uri="{BB962C8B-B14F-4D97-AF65-F5344CB8AC3E}">
        <p14:creationId xmlns:p14="http://schemas.microsoft.com/office/powerpoint/2010/main" val="1850449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729624-F1EF-0149-A5C0-1577615B85B7}" type="datetime1">
              <a:rPr lang="en-US"/>
              <a:pPr>
                <a:defRPr/>
              </a:pPr>
              <a:t>5/5/20</a:t>
            </a:fld>
            <a:endParaRPr lang="id-ID"/>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8E1F93F-5B07-684D-A7DE-563C7C5615B1}" type="slidenum">
              <a:rPr lang="id-ID"/>
              <a:pPr>
                <a:defRPr/>
              </a:pPr>
              <a:t>‹#›</a:t>
            </a:fld>
            <a:endParaRPr lang="id-ID"/>
          </a:p>
        </p:txBody>
      </p:sp>
    </p:spTree>
    <p:extLst>
      <p:ext uri="{BB962C8B-B14F-4D97-AF65-F5344CB8AC3E}">
        <p14:creationId xmlns:p14="http://schemas.microsoft.com/office/powerpoint/2010/main" val="3785163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728977-1179-8A46-80F2-08F37C212ADE}" type="datetime1">
              <a:rPr lang="en-US"/>
              <a:pPr>
                <a:defRPr/>
              </a:pPr>
              <a:t>5/5/20</a:t>
            </a:fld>
            <a:endParaRPr lang="id-ID"/>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611689A-FAC1-D54C-AD64-BFCFD9F7752B}" type="slidenum">
              <a:rPr lang="id-ID"/>
              <a:pPr>
                <a:defRPr/>
              </a:pPr>
              <a:t>‹#›</a:t>
            </a:fld>
            <a:endParaRPr lang="id-ID"/>
          </a:p>
        </p:txBody>
      </p:sp>
    </p:spTree>
    <p:extLst>
      <p:ext uri="{BB962C8B-B14F-4D97-AF65-F5344CB8AC3E}">
        <p14:creationId xmlns:p14="http://schemas.microsoft.com/office/powerpoint/2010/main" val="2304227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6CF797-3213-BB44-A65A-B88635C555EB}" type="datetime1">
              <a:rPr lang="en-US"/>
              <a:pPr>
                <a:defRPr/>
              </a:pPr>
              <a:t>5/5/20</a:t>
            </a:fld>
            <a:endParaRPr lang="id-ID"/>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48300B-8355-9A46-A419-DF34EBE155CE}" type="slidenum">
              <a:rPr lang="id-ID"/>
              <a:pPr>
                <a:defRPr/>
              </a:pPr>
              <a:t>‹#›</a:t>
            </a:fld>
            <a:endParaRPr lang="id-ID"/>
          </a:p>
        </p:txBody>
      </p:sp>
    </p:spTree>
    <p:extLst>
      <p:ext uri="{BB962C8B-B14F-4D97-AF65-F5344CB8AC3E}">
        <p14:creationId xmlns:p14="http://schemas.microsoft.com/office/powerpoint/2010/main" val="38858908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C396D6-08EB-E147-9924-E88F89D756EF}" type="datetime1">
              <a:rPr lang="en-US"/>
              <a:pPr>
                <a:defRPr/>
              </a:pPr>
              <a:t>5/5/20</a:t>
            </a:fld>
            <a:endParaRPr lang="id-ID"/>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58E45D-6E36-DD41-B611-D7E36AE99E0D}" type="slidenum">
              <a:rPr lang="id-ID"/>
              <a:pPr>
                <a:defRPr/>
              </a:pPr>
              <a:t>‹#›</a:t>
            </a:fld>
            <a:endParaRPr lang="id-ID"/>
          </a:p>
        </p:txBody>
      </p:sp>
    </p:spTree>
    <p:extLst>
      <p:ext uri="{BB962C8B-B14F-4D97-AF65-F5344CB8AC3E}">
        <p14:creationId xmlns:p14="http://schemas.microsoft.com/office/powerpoint/2010/main" val="3672727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164DBC-CF9D-A149-8AEA-4A278279292D}" type="datetime1">
              <a:rPr lang="en-US"/>
              <a:pPr>
                <a:defRPr/>
              </a:pPr>
              <a:t>5/5/20</a:t>
            </a:fld>
            <a:endParaRPr lang="id-ID"/>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D0801B-55D4-AD4D-BC08-2B5594A1B55F}" type="slidenum">
              <a:rPr lang="id-ID"/>
              <a:pPr>
                <a:defRPr/>
              </a:pPr>
              <a:t>‹#›</a:t>
            </a:fld>
            <a:endParaRPr lang="id-ID"/>
          </a:p>
        </p:txBody>
      </p:sp>
    </p:spTree>
    <p:extLst>
      <p:ext uri="{BB962C8B-B14F-4D97-AF65-F5344CB8AC3E}">
        <p14:creationId xmlns:p14="http://schemas.microsoft.com/office/powerpoint/2010/main" val="33893261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3238" y="4986376"/>
            <a:ext cx="8183562" cy="1050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3238" y="530263"/>
            <a:ext cx="8183562" cy="4187825"/>
          </a:xfrm>
        </p:spPr>
        <p:txBody>
          <a:bodyPr rtlCol="0">
            <a:normAutofit/>
          </a:bodyPr>
          <a:lstStyle/>
          <a:p>
            <a:pPr lvl="0"/>
            <a:endParaRPr lang="en-US" noProof="0" smtClean="0"/>
          </a:p>
        </p:txBody>
      </p:sp>
      <p:sp>
        <p:nvSpPr>
          <p:cNvPr id="4" name="Date Placeholder 3"/>
          <p:cNvSpPr>
            <a:spLocks noGrp="1"/>
          </p:cNvSpPr>
          <p:nvPr>
            <p:ph type="dt" sz="half" idx="10"/>
          </p:nvPr>
        </p:nvSpPr>
        <p:spPr>
          <a:xfrm>
            <a:off x="3776663" y="6111913"/>
            <a:ext cx="2286000" cy="365125"/>
          </a:xfrm>
        </p:spPr>
        <p:txBody>
          <a:bodyPr/>
          <a:lstStyle>
            <a:lvl1pPr>
              <a:defRPr/>
            </a:lvl1pPr>
          </a:lstStyle>
          <a:p>
            <a:pPr>
              <a:defRPr/>
            </a:pPr>
            <a:fld id="{9D42DAC2-DA34-7B49-8472-FEFA90C29364}" type="datetime1">
              <a:rPr lang="en-US"/>
              <a:pPr>
                <a:defRPr/>
              </a:pPr>
              <a:t>5/5/20</a:t>
            </a:fld>
            <a:endParaRPr lang="id-ID"/>
          </a:p>
        </p:txBody>
      </p:sp>
      <p:sp>
        <p:nvSpPr>
          <p:cNvPr id="5" name="Footer Placeholder 4"/>
          <p:cNvSpPr>
            <a:spLocks noGrp="1"/>
          </p:cNvSpPr>
          <p:nvPr>
            <p:ph type="ftr" sz="quarter" idx="11"/>
          </p:nvPr>
        </p:nvSpPr>
        <p:spPr>
          <a:xfrm>
            <a:off x="6062663" y="6111913"/>
            <a:ext cx="2286000" cy="365125"/>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8348663" y="6111913"/>
            <a:ext cx="457200" cy="365125"/>
          </a:xfrm>
        </p:spPr>
        <p:txBody>
          <a:bodyPr/>
          <a:lstStyle>
            <a:lvl1pPr>
              <a:defRPr/>
            </a:lvl1pPr>
          </a:lstStyle>
          <a:p>
            <a:pPr>
              <a:defRPr/>
            </a:pPr>
            <a:fld id="{7E034A59-C7C4-1C46-B1A0-AB431B0CC8F1}" type="slidenum">
              <a:rPr lang="id-ID"/>
              <a:pPr>
                <a:defRPr/>
              </a:pPr>
              <a:t>‹#›</a:t>
            </a:fld>
            <a:endParaRPr lang="id-ID"/>
          </a:p>
        </p:txBody>
      </p:sp>
    </p:spTree>
    <p:extLst>
      <p:ext uri="{BB962C8B-B14F-4D97-AF65-F5344CB8AC3E}">
        <p14:creationId xmlns:p14="http://schemas.microsoft.com/office/powerpoint/2010/main" val="14266282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1" indent="0" algn="ctr">
              <a:buNone/>
              <a:defRPr>
                <a:solidFill>
                  <a:schemeClr val="tx1">
                    <a:tint val="75000"/>
                  </a:schemeClr>
                </a:solidFill>
              </a:defRPr>
            </a:lvl2pPr>
            <a:lvl3pPr marL="914262" indent="0" algn="ctr">
              <a:buNone/>
              <a:defRPr>
                <a:solidFill>
                  <a:schemeClr val="tx1">
                    <a:tint val="75000"/>
                  </a:schemeClr>
                </a:solidFill>
              </a:defRPr>
            </a:lvl3pPr>
            <a:lvl4pPr marL="1371393" indent="0" algn="ctr">
              <a:buNone/>
              <a:defRPr>
                <a:solidFill>
                  <a:schemeClr val="tx1">
                    <a:tint val="75000"/>
                  </a:schemeClr>
                </a:solidFill>
              </a:defRPr>
            </a:lvl4pPr>
            <a:lvl5pPr marL="1828524" indent="0" algn="ctr">
              <a:buNone/>
              <a:defRPr>
                <a:solidFill>
                  <a:schemeClr val="tx1">
                    <a:tint val="75000"/>
                  </a:schemeClr>
                </a:solidFill>
              </a:defRPr>
            </a:lvl5pPr>
            <a:lvl6pPr marL="2285655" indent="0" algn="ctr">
              <a:buNone/>
              <a:defRPr>
                <a:solidFill>
                  <a:schemeClr val="tx1">
                    <a:tint val="75000"/>
                  </a:schemeClr>
                </a:solidFill>
              </a:defRPr>
            </a:lvl6pPr>
            <a:lvl7pPr marL="2742786" indent="0" algn="ctr">
              <a:buNone/>
              <a:defRPr>
                <a:solidFill>
                  <a:schemeClr val="tx1">
                    <a:tint val="75000"/>
                  </a:schemeClr>
                </a:solidFill>
              </a:defRPr>
            </a:lvl7pPr>
            <a:lvl8pPr marL="3199917" indent="0" algn="ctr">
              <a:buNone/>
              <a:defRPr>
                <a:solidFill>
                  <a:schemeClr val="tx1">
                    <a:tint val="75000"/>
                  </a:schemeClr>
                </a:solidFill>
              </a:defRPr>
            </a:lvl8pPr>
            <a:lvl9pPr marL="365704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FF64BB-B53C-1C4F-98A0-1924DEC58D7F}" type="datetime1">
              <a:rPr lang="en-ID" smtClean="0">
                <a:latin typeface="Calibri"/>
              </a:rPr>
              <a:pPr>
                <a:defRPr/>
              </a:pPr>
              <a:t>5/5/20</a:t>
            </a:fld>
            <a:endParaRPr lang="id-ID">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640FABD-1A37-4A4E-9902-74759BB5C27C}"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42120289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6A0F34-21E8-2446-AD22-1C4D27C94C8C}" type="datetime1">
              <a:rPr lang="en-ID" smtClean="0">
                <a:latin typeface="Calibri"/>
              </a:rPr>
              <a:pPr>
                <a:defRPr/>
              </a:pPr>
              <a:t>5/5/20</a:t>
            </a:fld>
            <a:endParaRPr lang="id-ID">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8CE8ABEB-2D9A-5C46-AC85-E894C15BADF1}"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3434946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DFFF8CE-FC34-AD4D-873B-A3AF599FF7DC}" type="datetime1">
              <a:rPr lang="en-US"/>
              <a:pPr>
                <a:defRPr/>
              </a:pPr>
              <a:t>5/5/20</a:t>
            </a:fld>
            <a:endParaRPr lang="id-ID"/>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CE8B09-7572-5245-A441-B335076DEE49}" type="slidenum">
              <a:rPr lang="id-ID"/>
              <a:pPr>
                <a:defRPr/>
              </a:pPr>
              <a:t>‹#›</a:t>
            </a:fld>
            <a:endParaRPr lang="id-ID"/>
          </a:p>
        </p:txBody>
      </p:sp>
    </p:spTree>
    <p:extLst>
      <p:ext uri="{BB962C8B-B14F-4D97-AF65-F5344CB8AC3E}">
        <p14:creationId xmlns:p14="http://schemas.microsoft.com/office/powerpoint/2010/main" val="533929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31" indent="0">
              <a:buNone/>
              <a:defRPr sz="1800">
                <a:solidFill>
                  <a:schemeClr val="tx1">
                    <a:tint val="75000"/>
                  </a:schemeClr>
                </a:solidFill>
              </a:defRPr>
            </a:lvl2pPr>
            <a:lvl3pPr marL="914262" indent="0">
              <a:buNone/>
              <a:defRPr sz="1600">
                <a:solidFill>
                  <a:schemeClr val="tx1">
                    <a:tint val="75000"/>
                  </a:schemeClr>
                </a:solidFill>
              </a:defRPr>
            </a:lvl3pPr>
            <a:lvl4pPr marL="1371393" indent="0">
              <a:buNone/>
              <a:defRPr sz="1400">
                <a:solidFill>
                  <a:schemeClr val="tx1">
                    <a:tint val="75000"/>
                  </a:schemeClr>
                </a:solidFill>
              </a:defRPr>
            </a:lvl4pPr>
            <a:lvl5pPr marL="1828524" indent="0">
              <a:buNone/>
              <a:defRPr sz="1400">
                <a:solidFill>
                  <a:schemeClr val="tx1">
                    <a:tint val="75000"/>
                  </a:schemeClr>
                </a:solidFill>
              </a:defRPr>
            </a:lvl5pPr>
            <a:lvl6pPr marL="2285655" indent="0">
              <a:buNone/>
              <a:defRPr sz="1400">
                <a:solidFill>
                  <a:schemeClr val="tx1">
                    <a:tint val="75000"/>
                  </a:schemeClr>
                </a:solidFill>
              </a:defRPr>
            </a:lvl6pPr>
            <a:lvl7pPr marL="2742786" indent="0">
              <a:buNone/>
              <a:defRPr sz="1400">
                <a:solidFill>
                  <a:schemeClr val="tx1">
                    <a:tint val="75000"/>
                  </a:schemeClr>
                </a:solidFill>
              </a:defRPr>
            </a:lvl7pPr>
            <a:lvl8pPr marL="3199917" indent="0">
              <a:buNone/>
              <a:defRPr sz="1400">
                <a:solidFill>
                  <a:schemeClr val="tx1">
                    <a:tint val="75000"/>
                  </a:schemeClr>
                </a:solidFill>
              </a:defRPr>
            </a:lvl8pPr>
            <a:lvl9pPr marL="36570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D0EFE5-22F4-A34F-BB53-5C7607F90AC9}" type="datetime1">
              <a:rPr lang="en-ID" smtClean="0">
                <a:latin typeface="Calibri"/>
              </a:rPr>
              <a:pPr>
                <a:defRPr/>
              </a:pPr>
              <a:t>5/5/20</a:t>
            </a:fld>
            <a:endParaRPr lang="id-ID">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5F0981EA-3C99-BF48-BC7A-784496AF64F9}"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3639308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EEAC321-80BE-FD45-BED1-68C465A07C4C}" type="datetime1">
              <a:rPr lang="en-ID" smtClean="0">
                <a:latin typeface="Calibri"/>
              </a:rPr>
              <a:pPr>
                <a:defRPr/>
              </a:pPr>
              <a:t>5/5/20</a:t>
            </a:fld>
            <a:endParaRPr lang="id-ID">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13CE8B09-7572-5245-A441-B335076DEE49}"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21230823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31" indent="0">
              <a:buNone/>
              <a:defRPr sz="2000" b="1"/>
            </a:lvl2pPr>
            <a:lvl3pPr marL="914262" indent="0">
              <a:buNone/>
              <a:defRPr sz="1800" b="1"/>
            </a:lvl3pPr>
            <a:lvl4pPr marL="1371393" indent="0">
              <a:buNone/>
              <a:defRPr sz="1600" b="1"/>
            </a:lvl4pPr>
            <a:lvl5pPr marL="1828524" indent="0">
              <a:buNone/>
              <a:defRPr sz="1600" b="1"/>
            </a:lvl5pPr>
            <a:lvl6pPr marL="2285655" indent="0">
              <a:buNone/>
              <a:defRPr sz="1600" b="1"/>
            </a:lvl6pPr>
            <a:lvl7pPr marL="2742786" indent="0">
              <a:buNone/>
              <a:defRPr sz="1600" b="1"/>
            </a:lvl7pPr>
            <a:lvl8pPr marL="3199917" indent="0">
              <a:buNone/>
              <a:defRPr sz="1600" b="1"/>
            </a:lvl8pPr>
            <a:lvl9pPr marL="36570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4" y="1535114"/>
            <a:ext cx="4041775" cy="639762"/>
          </a:xfrm>
        </p:spPr>
        <p:txBody>
          <a:bodyPr anchor="b"/>
          <a:lstStyle>
            <a:lvl1pPr marL="0" indent="0">
              <a:buNone/>
              <a:defRPr sz="2400" b="1"/>
            </a:lvl1pPr>
            <a:lvl2pPr marL="457131" indent="0">
              <a:buNone/>
              <a:defRPr sz="2000" b="1"/>
            </a:lvl2pPr>
            <a:lvl3pPr marL="914262" indent="0">
              <a:buNone/>
              <a:defRPr sz="1800" b="1"/>
            </a:lvl3pPr>
            <a:lvl4pPr marL="1371393" indent="0">
              <a:buNone/>
              <a:defRPr sz="1600" b="1"/>
            </a:lvl4pPr>
            <a:lvl5pPr marL="1828524" indent="0">
              <a:buNone/>
              <a:defRPr sz="1600" b="1"/>
            </a:lvl5pPr>
            <a:lvl6pPr marL="2285655" indent="0">
              <a:buNone/>
              <a:defRPr sz="1600" b="1"/>
            </a:lvl6pPr>
            <a:lvl7pPr marL="2742786" indent="0">
              <a:buNone/>
              <a:defRPr sz="1600" b="1"/>
            </a:lvl7pPr>
            <a:lvl8pPr marL="3199917" indent="0">
              <a:buNone/>
              <a:defRPr sz="1600" b="1"/>
            </a:lvl8pPr>
            <a:lvl9pPr marL="36570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C041D33-3E2D-CC49-9F1C-BB4F4E8A92A8}" type="datetime1">
              <a:rPr lang="en-ID" smtClean="0">
                <a:latin typeface="Calibri"/>
              </a:rPr>
              <a:pPr>
                <a:defRPr/>
              </a:pPr>
              <a:t>5/5/20</a:t>
            </a:fld>
            <a:endParaRPr lang="id-ID">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B4CDA5FA-706E-9B4C-97DC-1E69712F2886}"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22395136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FCF8248-44DC-DA4D-B7DF-9A1B678C2576}" type="datetime1">
              <a:rPr lang="en-ID" smtClean="0">
                <a:latin typeface="Calibri"/>
              </a:rPr>
              <a:pPr>
                <a:defRPr/>
              </a:pPr>
              <a:t>5/5/20</a:t>
            </a:fld>
            <a:endParaRPr lang="id-ID">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ED4C5791-B8D7-7F4D-80E6-F07682F934A6}"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33320627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121EE5-C867-7E46-AB53-DD2C272B4CC4}" type="datetime1">
              <a:rPr lang="en-ID" smtClean="0">
                <a:latin typeface="Calibri"/>
              </a:rPr>
              <a:pPr>
                <a:defRPr/>
              </a:pPr>
              <a:t>5/5/20</a:t>
            </a:fld>
            <a:endParaRPr lang="id-ID">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49A0A6D6-2B9B-6346-9C00-D115BC18D0A9}"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30559386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31" indent="0">
              <a:buNone/>
              <a:defRPr sz="1200"/>
            </a:lvl2pPr>
            <a:lvl3pPr marL="914262" indent="0">
              <a:buNone/>
              <a:defRPr sz="1000"/>
            </a:lvl3pPr>
            <a:lvl4pPr marL="1371393" indent="0">
              <a:buNone/>
              <a:defRPr sz="900"/>
            </a:lvl4pPr>
            <a:lvl5pPr marL="1828524" indent="0">
              <a:buNone/>
              <a:defRPr sz="900"/>
            </a:lvl5pPr>
            <a:lvl6pPr marL="2285655" indent="0">
              <a:buNone/>
              <a:defRPr sz="900"/>
            </a:lvl6pPr>
            <a:lvl7pPr marL="2742786" indent="0">
              <a:buNone/>
              <a:defRPr sz="900"/>
            </a:lvl7pPr>
            <a:lvl8pPr marL="3199917" indent="0">
              <a:buNone/>
              <a:defRPr sz="900"/>
            </a:lvl8pPr>
            <a:lvl9pPr marL="365704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239FD4-BF99-C549-B0AD-D3D0B5C345A5}" type="datetime1">
              <a:rPr lang="en-ID" smtClean="0">
                <a:latin typeface="Calibri"/>
              </a:rPr>
              <a:pPr>
                <a:defRPr/>
              </a:pPr>
              <a:t>5/5/20</a:t>
            </a:fld>
            <a:endParaRPr lang="id-ID">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5A36F8AA-B13E-4E43-B27A-24E8172B5411}"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4198394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rtlCol="0">
            <a:normAutofit/>
          </a:bodyPr>
          <a:lstStyle>
            <a:lvl1pPr marL="0" indent="0">
              <a:buNone/>
              <a:defRPr sz="3200"/>
            </a:lvl1pPr>
            <a:lvl2pPr marL="457131" indent="0">
              <a:buNone/>
              <a:defRPr sz="2800"/>
            </a:lvl2pPr>
            <a:lvl3pPr marL="914262" indent="0">
              <a:buNone/>
              <a:defRPr sz="2400"/>
            </a:lvl3pPr>
            <a:lvl4pPr marL="1371393" indent="0">
              <a:buNone/>
              <a:defRPr sz="2000"/>
            </a:lvl4pPr>
            <a:lvl5pPr marL="1828524" indent="0">
              <a:buNone/>
              <a:defRPr sz="2000"/>
            </a:lvl5pPr>
            <a:lvl6pPr marL="2285655" indent="0">
              <a:buNone/>
              <a:defRPr sz="2000"/>
            </a:lvl6pPr>
            <a:lvl7pPr marL="2742786" indent="0">
              <a:buNone/>
              <a:defRPr sz="2000"/>
            </a:lvl7pPr>
            <a:lvl8pPr marL="3199917" indent="0">
              <a:buNone/>
              <a:defRPr sz="2000"/>
            </a:lvl8pPr>
            <a:lvl9pPr marL="3657048"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1" indent="0">
              <a:buNone/>
              <a:defRPr sz="1200"/>
            </a:lvl2pPr>
            <a:lvl3pPr marL="914262" indent="0">
              <a:buNone/>
              <a:defRPr sz="1000"/>
            </a:lvl3pPr>
            <a:lvl4pPr marL="1371393" indent="0">
              <a:buNone/>
              <a:defRPr sz="900"/>
            </a:lvl4pPr>
            <a:lvl5pPr marL="1828524" indent="0">
              <a:buNone/>
              <a:defRPr sz="900"/>
            </a:lvl5pPr>
            <a:lvl6pPr marL="2285655" indent="0">
              <a:buNone/>
              <a:defRPr sz="900"/>
            </a:lvl6pPr>
            <a:lvl7pPr marL="2742786" indent="0">
              <a:buNone/>
              <a:defRPr sz="900"/>
            </a:lvl7pPr>
            <a:lvl8pPr marL="3199917" indent="0">
              <a:buNone/>
              <a:defRPr sz="900"/>
            </a:lvl8pPr>
            <a:lvl9pPr marL="365704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59BF59-8C46-2347-AD1D-B55335FB7D32}" type="datetime1">
              <a:rPr lang="en-ID" smtClean="0">
                <a:latin typeface="Calibri"/>
              </a:rPr>
              <a:pPr>
                <a:defRPr/>
              </a:pPr>
              <a:t>5/5/20</a:t>
            </a:fld>
            <a:endParaRPr lang="id-ID">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F84963F2-DA82-FD41-B138-B31ED2CF3C6C}"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4257664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79B3CA-AFC4-9C4C-B485-4EAC912DD0E0}" type="datetime1">
              <a:rPr lang="en-ID" smtClean="0">
                <a:latin typeface="Calibri"/>
              </a:rPr>
              <a:pPr>
                <a:defRPr/>
              </a:pPr>
              <a:t>5/5/20</a:t>
            </a:fld>
            <a:endParaRPr lang="id-ID">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64EF34AC-DF0D-3347-B484-B329095C3339}"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24133651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42031F-08E9-9D4C-8D71-DAAA15FB5310}" type="datetime1">
              <a:rPr lang="en-ID" smtClean="0">
                <a:latin typeface="Calibri"/>
              </a:rPr>
              <a:pPr>
                <a:defRPr/>
              </a:pPr>
              <a:t>5/5/20</a:t>
            </a:fld>
            <a:endParaRPr lang="id-ID">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26B7AD9-54B5-8D48-9890-B2C28B9F690E}"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12987140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3238" y="4986377"/>
            <a:ext cx="8183562" cy="1050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3238" y="530263"/>
            <a:ext cx="8183562" cy="4187825"/>
          </a:xfrm>
        </p:spPr>
        <p:txBody>
          <a:bodyPr rtlCol="0">
            <a:normAutofit/>
          </a:bodyPr>
          <a:lstStyle/>
          <a:p>
            <a:pPr lvl="0"/>
            <a:endParaRPr lang="en-US" noProof="0" smtClean="0"/>
          </a:p>
        </p:txBody>
      </p:sp>
      <p:sp>
        <p:nvSpPr>
          <p:cNvPr id="4" name="Date Placeholder 3"/>
          <p:cNvSpPr>
            <a:spLocks noGrp="1"/>
          </p:cNvSpPr>
          <p:nvPr>
            <p:ph type="dt" sz="half" idx="10"/>
          </p:nvPr>
        </p:nvSpPr>
        <p:spPr>
          <a:xfrm>
            <a:off x="3776664" y="6111914"/>
            <a:ext cx="2286000" cy="365125"/>
          </a:xfrm>
        </p:spPr>
        <p:txBody>
          <a:bodyPr/>
          <a:lstStyle>
            <a:lvl1pPr>
              <a:defRPr/>
            </a:lvl1pPr>
          </a:lstStyle>
          <a:p>
            <a:pPr>
              <a:defRPr/>
            </a:pPr>
            <a:fld id="{75D8D094-DDA0-AA4B-97C8-4BF8A5710FAE}" type="datetime1">
              <a:rPr lang="en-ID" smtClean="0">
                <a:latin typeface="Calibri"/>
              </a:rPr>
              <a:pPr>
                <a:defRPr/>
              </a:pPr>
              <a:t>5/5/20</a:t>
            </a:fld>
            <a:endParaRPr lang="id-ID">
              <a:latin typeface="Calibri"/>
            </a:endParaRPr>
          </a:p>
        </p:txBody>
      </p:sp>
      <p:sp>
        <p:nvSpPr>
          <p:cNvPr id="5" name="Footer Placeholder 4"/>
          <p:cNvSpPr>
            <a:spLocks noGrp="1"/>
          </p:cNvSpPr>
          <p:nvPr>
            <p:ph type="ftr" sz="quarter" idx="11"/>
          </p:nvPr>
        </p:nvSpPr>
        <p:spPr>
          <a:xfrm>
            <a:off x="6062663" y="6111914"/>
            <a:ext cx="2286000" cy="365125"/>
          </a:xfrm>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8348663" y="6111914"/>
            <a:ext cx="457200" cy="365125"/>
          </a:xfrm>
        </p:spPr>
        <p:txBody>
          <a:bodyPr/>
          <a:lstStyle>
            <a:lvl1pPr>
              <a:defRPr/>
            </a:lvl1pPr>
          </a:lstStyle>
          <a:p>
            <a:pPr>
              <a:defRPr/>
            </a:pPr>
            <a:fld id="{02B32455-7FFE-5F47-AF9D-854B72E2765A}"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2307110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31" indent="0">
              <a:buNone/>
              <a:defRPr sz="2000" b="1"/>
            </a:lvl2pPr>
            <a:lvl3pPr marL="914262" indent="0">
              <a:buNone/>
              <a:defRPr sz="1800" b="1"/>
            </a:lvl3pPr>
            <a:lvl4pPr marL="1371393" indent="0">
              <a:buNone/>
              <a:defRPr sz="1600" b="1"/>
            </a:lvl4pPr>
            <a:lvl5pPr marL="1828524" indent="0">
              <a:buNone/>
              <a:defRPr sz="1600" b="1"/>
            </a:lvl5pPr>
            <a:lvl6pPr marL="2285655" indent="0">
              <a:buNone/>
              <a:defRPr sz="1600" b="1"/>
            </a:lvl6pPr>
            <a:lvl7pPr marL="2742786" indent="0">
              <a:buNone/>
              <a:defRPr sz="1600" b="1"/>
            </a:lvl7pPr>
            <a:lvl8pPr marL="3199917" indent="0">
              <a:buNone/>
              <a:defRPr sz="1600" b="1"/>
            </a:lvl8pPr>
            <a:lvl9pPr marL="36570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4" y="1535114"/>
            <a:ext cx="4041775" cy="639762"/>
          </a:xfrm>
        </p:spPr>
        <p:txBody>
          <a:bodyPr anchor="b"/>
          <a:lstStyle>
            <a:lvl1pPr marL="0" indent="0">
              <a:buNone/>
              <a:defRPr sz="2400" b="1"/>
            </a:lvl1pPr>
            <a:lvl2pPr marL="457131" indent="0">
              <a:buNone/>
              <a:defRPr sz="2000" b="1"/>
            </a:lvl2pPr>
            <a:lvl3pPr marL="914262" indent="0">
              <a:buNone/>
              <a:defRPr sz="1800" b="1"/>
            </a:lvl3pPr>
            <a:lvl4pPr marL="1371393" indent="0">
              <a:buNone/>
              <a:defRPr sz="1600" b="1"/>
            </a:lvl4pPr>
            <a:lvl5pPr marL="1828524" indent="0">
              <a:buNone/>
              <a:defRPr sz="1600" b="1"/>
            </a:lvl5pPr>
            <a:lvl6pPr marL="2285655" indent="0">
              <a:buNone/>
              <a:defRPr sz="1600" b="1"/>
            </a:lvl6pPr>
            <a:lvl7pPr marL="2742786" indent="0">
              <a:buNone/>
              <a:defRPr sz="1600" b="1"/>
            </a:lvl7pPr>
            <a:lvl8pPr marL="3199917" indent="0">
              <a:buNone/>
              <a:defRPr sz="1600" b="1"/>
            </a:lvl8pPr>
            <a:lvl9pPr marL="36570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95B895-D899-5241-B167-4ECECE3991EC}" type="datetime1">
              <a:rPr lang="en-US"/>
              <a:pPr>
                <a:defRPr/>
              </a:pPr>
              <a:t>5/5/20</a:t>
            </a:fld>
            <a:endParaRPr lang="id-ID"/>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4CDA5FA-706E-9B4C-97DC-1E69712F2886}" type="slidenum">
              <a:rPr lang="id-ID"/>
              <a:pPr>
                <a:defRPr/>
              </a:pPr>
              <a:t>‹#›</a:t>
            </a:fld>
            <a:endParaRPr lang="id-ID"/>
          </a:p>
        </p:txBody>
      </p:sp>
    </p:spTree>
    <p:extLst>
      <p:ext uri="{BB962C8B-B14F-4D97-AF65-F5344CB8AC3E}">
        <p14:creationId xmlns:p14="http://schemas.microsoft.com/office/powerpoint/2010/main" val="22035649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9288"/>
          </a:xfrm>
          <a:prstGeom prst="rect">
            <a:avLst/>
          </a:prstGeom>
        </p:spPr>
        <p:txBody>
          <a:bodyPr lIns="102398" tIns="51199" rIns="102398" bIns="51199"/>
          <a:lstStyle>
            <a:lvl1pPr algn="l">
              <a:defRPr>
                <a:solidFill>
                  <a:schemeClr val="tx1">
                    <a:lumMod val="75000"/>
                    <a:lumOff val="25000"/>
                  </a:schemeClr>
                </a:solidFill>
                <a:latin typeface="Arial" pitchFamily="34" charset="0"/>
                <a:cs typeface="Arial" pitchFamily="34" charset="0"/>
              </a:defRPr>
            </a:lvl1pPr>
          </a:lstStyle>
          <a:p>
            <a:r>
              <a:rPr lang="en-US" altLang="ko-KR" smtClean="0"/>
              <a:t>Click to edit Master title style</a:t>
            </a:r>
            <a:endParaRPr lang="ko-KR" altLang="en-US" dirty="0"/>
          </a:p>
        </p:txBody>
      </p:sp>
      <p:sp>
        <p:nvSpPr>
          <p:cNvPr id="4" name="Content Placeholder 2"/>
          <p:cNvSpPr>
            <a:spLocks noGrp="1"/>
          </p:cNvSpPr>
          <p:nvPr>
            <p:ph idx="1"/>
          </p:nvPr>
        </p:nvSpPr>
        <p:spPr>
          <a:xfrm>
            <a:off x="395536" y="1508788"/>
            <a:ext cx="8496944" cy="614198"/>
          </a:xfrm>
          <a:prstGeom prst="rect">
            <a:avLst/>
          </a:prstGeom>
        </p:spPr>
        <p:txBody>
          <a:bodyPr lIns="102398" tIns="51199" rIns="102398" bIns="51199" anchor="ctr"/>
          <a:lstStyle>
            <a:lvl1pPr marL="0" indent="0">
              <a:buNone/>
              <a:defRPr sz="23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2411016"/>
            <a:ext cx="8496944" cy="3994316"/>
          </a:xfrm>
          <a:prstGeom prst="rect">
            <a:avLst/>
          </a:prstGeom>
        </p:spPr>
        <p:txBody>
          <a:bodyPr lIns="443456" tIns="51199" rIns="102398" bIns="51199"/>
          <a:lstStyle>
            <a:lvl1pPr marL="0" indent="0">
              <a:buNone/>
              <a:defRPr sz="16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12147764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9288"/>
          </a:xfrm>
          <a:prstGeom prst="rect">
            <a:avLst/>
          </a:prstGeom>
        </p:spPr>
        <p:txBody>
          <a:bodyPr lIns="102398" tIns="51199" rIns="102398" bIns="51199"/>
          <a:lstStyle>
            <a:lvl1pPr algn="l">
              <a:defRPr>
                <a:solidFill>
                  <a:schemeClr val="tx1">
                    <a:lumMod val="75000"/>
                    <a:lumOff val="25000"/>
                  </a:schemeClr>
                </a:solidFill>
                <a:latin typeface="Arial" pitchFamily="34" charset="0"/>
                <a:cs typeface="Arial" pitchFamily="34" charset="0"/>
              </a:defRPr>
            </a:lvl1pPr>
          </a:lstStyle>
          <a:p>
            <a:r>
              <a:rPr lang="en-US" altLang="ko-KR" smtClean="0"/>
              <a:t>Click to edit Master title style</a:t>
            </a:r>
            <a:endParaRPr lang="ko-KR" altLang="en-US" dirty="0"/>
          </a:p>
        </p:txBody>
      </p:sp>
      <p:sp>
        <p:nvSpPr>
          <p:cNvPr id="4" name="Content Placeholder 2"/>
          <p:cNvSpPr>
            <a:spLocks noGrp="1"/>
          </p:cNvSpPr>
          <p:nvPr>
            <p:ph idx="1"/>
          </p:nvPr>
        </p:nvSpPr>
        <p:spPr>
          <a:xfrm>
            <a:off x="395536" y="1508788"/>
            <a:ext cx="8496944" cy="614198"/>
          </a:xfrm>
          <a:prstGeom prst="rect">
            <a:avLst/>
          </a:prstGeom>
        </p:spPr>
        <p:txBody>
          <a:bodyPr lIns="102398" tIns="51199" rIns="102398" bIns="51199" anchor="ctr"/>
          <a:lstStyle>
            <a:lvl1pPr marL="0" indent="0">
              <a:buNone/>
              <a:defRPr sz="23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2411016"/>
            <a:ext cx="8496944" cy="3994316"/>
          </a:xfrm>
          <a:prstGeom prst="rect">
            <a:avLst/>
          </a:prstGeom>
        </p:spPr>
        <p:txBody>
          <a:bodyPr lIns="443456" tIns="51199" rIns="102398" bIns="51199"/>
          <a:lstStyle>
            <a:lvl1pPr marL="0" indent="0">
              <a:buNone/>
              <a:defRPr sz="16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32926485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9288"/>
          </a:xfrm>
          <a:prstGeom prst="rect">
            <a:avLst/>
          </a:prstGeom>
        </p:spPr>
        <p:txBody>
          <a:bodyPr lIns="102398" tIns="51199" rIns="102398" bIns="51199"/>
          <a:lstStyle>
            <a:lvl1pPr algn="l">
              <a:defRPr>
                <a:solidFill>
                  <a:schemeClr val="tx1">
                    <a:lumMod val="75000"/>
                    <a:lumOff val="25000"/>
                  </a:schemeClr>
                </a:solidFill>
                <a:latin typeface="Arial" pitchFamily="34" charset="0"/>
                <a:cs typeface="Arial" pitchFamily="34" charset="0"/>
              </a:defRPr>
            </a:lvl1pPr>
          </a:lstStyle>
          <a:p>
            <a:r>
              <a:rPr lang="en-US" altLang="ko-KR" smtClean="0"/>
              <a:t>Click to edit Master title style</a:t>
            </a:r>
            <a:endParaRPr lang="ko-KR" altLang="en-US" dirty="0"/>
          </a:p>
        </p:txBody>
      </p:sp>
      <p:sp>
        <p:nvSpPr>
          <p:cNvPr id="4" name="Content Placeholder 2"/>
          <p:cNvSpPr>
            <a:spLocks noGrp="1"/>
          </p:cNvSpPr>
          <p:nvPr>
            <p:ph idx="1"/>
          </p:nvPr>
        </p:nvSpPr>
        <p:spPr>
          <a:xfrm>
            <a:off x="395536" y="1508788"/>
            <a:ext cx="8496944" cy="614198"/>
          </a:xfrm>
          <a:prstGeom prst="rect">
            <a:avLst/>
          </a:prstGeom>
        </p:spPr>
        <p:txBody>
          <a:bodyPr lIns="102398" tIns="51199" rIns="102398" bIns="51199" anchor="ctr"/>
          <a:lstStyle>
            <a:lvl1pPr marL="0" indent="0">
              <a:buNone/>
              <a:defRPr sz="23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2411016"/>
            <a:ext cx="8496944" cy="3994316"/>
          </a:xfrm>
          <a:prstGeom prst="rect">
            <a:avLst/>
          </a:prstGeom>
        </p:spPr>
        <p:txBody>
          <a:bodyPr lIns="443456" tIns="51199" rIns="102398" bIns="51199"/>
          <a:lstStyle>
            <a:lvl1pPr marL="0" indent="0">
              <a:buNone/>
              <a:defRPr sz="16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21087520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1801" y="1771346"/>
            <a:ext cx="7595002" cy="408290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Bulleted text looks best left aligned</a:t>
            </a:r>
          </a:p>
          <a:p>
            <a:pPr lvl="1"/>
            <a:r>
              <a:rPr lang="en-US" dirty="0" smtClean="0"/>
              <a:t>Second level</a:t>
            </a:r>
          </a:p>
          <a:p>
            <a:pPr lvl="2"/>
            <a:r>
              <a:rPr lang="en-US" dirty="0" smtClean="0"/>
              <a:t>Third level</a:t>
            </a:r>
          </a:p>
        </p:txBody>
      </p:sp>
      <p:sp>
        <p:nvSpPr>
          <p:cNvPr id="9" name="Title 1"/>
          <p:cNvSpPr>
            <a:spLocks noGrp="1"/>
          </p:cNvSpPr>
          <p:nvPr>
            <p:ph type="title" hasCustomPrompt="1"/>
          </p:nvPr>
        </p:nvSpPr>
        <p:spPr>
          <a:xfrm>
            <a:off x="332962" y="753864"/>
            <a:ext cx="7613845" cy="781048"/>
          </a:xfrm>
          <a:prstGeom prst="rect">
            <a:avLst/>
          </a:prstGeom>
        </p:spPr>
        <p:txBody>
          <a:bodyPr/>
          <a:lstStyle>
            <a:lvl1pPr algn="l" fontAlgn="t">
              <a:defRPr b="1" i="0" u="none" baseline="0">
                <a:solidFill>
                  <a:schemeClr val="tx1"/>
                </a:solidFill>
                <a:uFill>
                  <a:solidFill>
                    <a:srgbClr val="002C54"/>
                  </a:solidFill>
                </a:uFill>
              </a:defRPr>
            </a:lvl1pPr>
          </a:lstStyle>
          <a:p>
            <a:r>
              <a:rPr lang="en-US" dirty="0" smtClean="0"/>
              <a:t>Slide title</a:t>
            </a:r>
            <a:endParaRPr lang="en-US" dirty="0"/>
          </a:p>
        </p:txBody>
      </p:sp>
      <p:sp>
        <p:nvSpPr>
          <p:cNvPr id="8" name="Rectangle 7"/>
          <p:cNvSpPr/>
          <p:nvPr userDrawn="1"/>
        </p:nvSpPr>
        <p:spPr>
          <a:xfrm>
            <a:off x="0" y="-12534"/>
            <a:ext cx="9144000" cy="432000"/>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lIns="109728" tIns="54864" rIns="109728" bIns="54864" rtlCol="0" anchor="ctr"/>
          <a:lstStyle/>
          <a:p>
            <a:pPr algn="ctr"/>
            <a:endParaRPr lang="en-US" sz="1600">
              <a:noFill/>
              <a:latin typeface="Calibri"/>
            </a:endParaRPr>
          </a:p>
        </p:txBody>
      </p:sp>
      <p:sp>
        <p:nvSpPr>
          <p:cNvPr id="10" name="Slide Number Placeholder 4"/>
          <p:cNvSpPr txBox="1">
            <a:spLocks/>
          </p:cNvSpPr>
          <p:nvPr userDrawn="1"/>
        </p:nvSpPr>
        <p:spPr>
          <a:xfrm>
            <a:off x="8758066" y="64070"/>
            <a:ext cx="328068" cy="282696"/>
          </a:xfrm>
          <a:prstGeom prst="rect">
            <a:avLst/>
          </a:prstGeom>
        </p:spPr>
        <p:txBody>
          <a:bodyPr vert="horz" lIns="82296" tIns="41148" rIns="82296" bIns="41148"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EC5AE0-D4BE-F947-B377-FB73278FD741}" type="slidenum">
              <a:rPr lang="en-US" sz="900" smtClean="0">
                <a:solidFill>
                  <a:prstClr val="black"/>
                </a:solidFill>
                <a:latin typeface="Calibri"/>
              </a:rPr>
              <a:pPr/>
              <a:t>‹#›</a:t>
            </a:fld>
            <a:endParaRPr lang="en-US" sz="900" dirty="0">
              <a:solidFill>
                <a:prstClr val="black"/>
              </a:solidFill>
              <a:latin typeface="Calibri"/>
            </a:endParaRPr>
          </a:p>
        </p:txBody>
      </p:sp>
    </p:spTree>
    <p:extLst>
      <p:ext uri="{BB962C8B-B14F-4D97-AF65-F5344CB8AC3E}">
        <p14:creationId xmlns:p14="http://schemas.microsoft.com/office/powerpoint/2010/main" val="2525823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9288"/>
          </a:xfrm>
          <a:prstGeom prst="rect">
            <a:avLst/>
          </a:prstGeom>
        </p:spPr>
        <p:txBody>
          <a:bodyPr lIns="102398" tIns="51199" rIns="102398" bIns="51199"/>
          <a:lstStyle>
            <a:lvl1pPr algn="l">
              <a:defRPr>
                <a:solidFill>
                  <a:schemeClr val="tx1">
                    <a:lumMod val="75000"/>
                    <a:lumOff val="25000"/>
                  </a:schemeClr>
                </a:solidFill>
                <a:latin typeface="Arial" pitchFamily="34" charset="0"/>
                <a:cs typeface="Arial" pitchFamily="34" charset="0"/>
              </a:defRPr>
            </a:lvl1pPr>
          </a:lstStyle>
          <a:p>
            <a:r>
              <a:rPr lang="en-US" altLang="ko-KR" smtClean="0"/>
              <a:t>Click to edit Master title style</a:t>
            </a:r>
            <a:endParaRPr lang="ko-KR" altLang="en-US" dirty="0"/>
          </a:p>
        </p:txBody>
      </p:sp>
      <p:sp>
        <p:nvSpPr>
          <p:cNvPr id="4" name="Content Placeholder 2"/>
          <p:cNvSpPr>
            <a:spLocks noGrp="1"/>
          </p:cNvSpPr>
          <p:nvPr>
            <p:ph idx="1"/>
          </p:nvPr>
        </p:nvSpPr>
        <p:spPr>
          <a:xfrm>
            <a:off x="395536" y="1508788"/>
            <a:ext cx="8496944" cy="614198"/>
          </a:xfrm>
          <a:prstGeom prst="rect">
            <a:avLst/>
          </a:prstGeom>
        </p:spPr>
        <p:txBody>
          <a:bodyPr lIns="102398" tIns="51199" rIns="102398" bIns="51199" anchor="ctr"/>
          <a:lstStyle>
            <a:lvl1pPr marL="0" indent="0">
              <a:buNone/>
              <a:defRPr sz="23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2411016"/>
            <a:ext cx="8496944" cy="3994316"/>
          </a:xfrm>
          <a:prstGeom prst="rect">
            <a:avLst/>
          </a:prstGeom>
        </p:spPr>
        <p:txBody>
          <a:bodyPr lIns="443456" tIns="51199" rIns="102398" bIns="51199"/>
          <a:lstStyle>
            <a:lvl1pPr marL="0" indent="0">
              <a:buNone/>
              <a:defRPr sz="16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39613358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88F700-19EA-4191-93B6-91330764BBD1}" type="datetimeFigureOut">
              <a:rPr lang="en-US" smtClean="0">
                <a:solidFill>
                  <a:prstClr val="black">
                    <a:tint val="75000"/>
                  </a:prstClr>
                </a:solidFill>
                <a:latin typeface="Calibri"/>
              </a:rPr>
              <a:pPr/>
              <a:t>5/5/20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3F1E147-3419-4B93-A5AB-FA80440D12A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03183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88F700-19EA-4191-93B6-91330764BBD1}" type="datetimeFigureOut">
              <a:rPr lang="en-US" smtClean="0">
                <a:solidFill>
                  <a:prstClr val="black">
                    <a:tint val="75000"/>
                  </a:prstClr>
                </a:solidFill>
                <a:latin typeface="Calibri"/>
              </a:rPr>
              <a:pPr/>
              <a:t>5/5/20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3F1E147-3419-4B93-A5AB-FA80440D12A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850709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13"/>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538"/>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88F700-19EA-4191-93B6-91330764BBD1}" type="datetimeFigureOut">
              <a:rPr lang="en-US" smtClean="0">
                <a:solidFill>
                  <a:prstClr val="black">
                    <a:tint val="75000"/>
                  </a:prstClr>
                </a:solidFill>
                <a:latin typeface="Calibri"/>
              </a:rPr>
              <a:pPr/>
              <a:t>5/5/20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3F1E147-3419-4B93-A5AB-FA80440D12A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763544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88F700-19EA-4191-93B6-91330764BBD1}" type="datetimeFigureOut">
              <a:rPr lang="en-US" smtClean="0">
                <a:solidFill>
                  <a:prstClr val="black">
                    <a:tint val="75000"/>
                  </a:prstClr>
                </a:solidFill>
                <a:latin typeface="Calibri"/>
              </a:rPr>
              <a:pPr/>
              <a:t>5/5/20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3F1E147-3419-4B93-A5AB-FA80440D12A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102651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88F700-19EA-4191-93B6-91330764BBD1}" type="datetimeFigureOut">
              <a:rPr lang="en-US" smtClean="0">
                <a:solidFill>
                  <a:prstClr val="black">
                    <a:tint val="75000"/>
                  </a:prstClr>
                </a:solidFill>
                <a:latin typeface="Calibri"/>
              </a:rPr>
              <a:pPr/>
              <a:t>5/5/20</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3F1E147-3419-4B93-A5AB-FA80440D12A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8642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86C6A9-6A3F-804A-A5C6-E8CDB46A2F2A}" type="datetime1">
              <a:rPr lang="en-US"/>
              <a:pPr>
                <a:defRPr/>
              </a:pPr>
              <a:t>5/5/20</a:t>
            </a:fld>
            <a:endParaRPr lang="id-ID"/>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D4C5791-B8D7-7F4D-80E6-F07682F934A6}" type="slidenum">
              <a:rPr lang="id-ID"/>
              <a:pPr>
                <a:defRPr/>
              </a:pPr>
              <a:t>‹#›</a:t>
            </a:fld>
            <a:endParaRPr lang="id-ID"/>
          </a:p>
        </p:txBody>
      </p:sp>
    </p:spTree>
    <p:extLst>
      <p:ext uri="{BB962C8B-B14F-4D97-AF65-F5344CB8AC3E}">
        <p14:creationId xmlns:p14="http://schemas.microsoft.com/office/powerpoint/2010/main" val="8860799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88F700-19EA-4191-93B6-91330764BBD1}" type="datetimeFigureOut">
              <a:rPr lang="en-US" smtClean="0">
                <a:solidFill>
                  <a:prstClr val="black">
                    <a:tint val="75000"/>
                  </a:prstClr>
                </a:solidFill>
                <a:latin typeface="Calibri"/>
              </a:rPr>
              <a:pPr/>
              <a:t>5/5/20</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3F1E147-3419-4B93-A5AB-FA80440D12A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016631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8F700-19EA-4191-93B6-91330764BBD1}" type="datetimeFigureOut">
              <a:rPr lang="en-US" smtClean="0">
                <a:solidFill>
                  <a:prstClr val="black">
                    <a:tint val="75000"/>
                  </a:prstClr>
                </a:solidFill>
                <a:latin typeface="Calibri"/>
              </a:rPr>
              <a:pPr/>
              <a:t>5/5/20</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3F1E147-3419-4B93-A5AB-FA80440D12A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391139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50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88F700-19EA-4191-93B6-91330764BBD1}" type="datetimeFigureOut">
              <a:rPr lang="en-US" smtClean="0">
                <a:solidFill>
                  <a:prstClr val="black">
                    <a:tint val="75000"/>
                  </a:prstClr>
                </a:solidFill>
                <a:latin typeface="Calibri"/>
              </a:rPr>
              <a:pPr/>
              <a:t>5/5/20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3F1E147-3419-4B93-A5AB-FA80440D12A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316958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50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88F700-19EA-4191-93B6-91330764BBD1}" type="datetimeFigureOut">
              <a:rPr lang="en-US" smtClean="0">
                <a:solidFill>
                  <a:prstClr val="black">
                    <a:tint val="75000"/>
                  </a:prstClr>
                </a:solidFill>
                <a:latin typeface="Calibri"/>
              </a:rPr>
              <a:pPr/>
              <a:t>5/5/20</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3F1E147-3419-4B93-A5AB-FA80440D12A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113032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88F700-19EA-4191-93B6-91330764BBD1}" type="datetimeFigureOut">
              <a:rPr lang="en-US" smtClean="0">
                <a:solidFill>
                  <a:prstClr val="black">
                    <a:tint val="75000"/>
                  </a:prstClr>
                </a:solidFill>
                <a:latin typeface="Calibri"/>
              </a:rPr>
              <a:pPr/>
              <a:t>5/5/20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3F1E147-3419-4B93-A5AB-FA80440D12A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271222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88F700-19EA-4191-93B6-91330764BBD1}" type="datetimeFigureOut">
              <a:rPr lang="en-US" smtClean="0">
                <a:solidFill>
                  <a:prstClr val="black">
                    <a:tint val="75000"/>
                  </a:prstClr>
                </a:solidFill>
                <a:latin typeface="Calibri"/>
              </a:rPr>
              <a:pPr/>
              <a:t>5/5/20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3F1E147-3419-4B93-A5AB-FA80440D12A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250225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1" indent="0" algn="ctr">
              <a:buNone/>
              <a:defRPr>
                <a:solidFill>
                  <a:schemeClr val="tx1">
                    <a:tint val="75000"/>
                  </a:schemeClr>
                </a:solidFill>
              </a:defRPr>
            </a:lvl2pPr>
            <a:lvl3pPr marL="914262" indent="0" algn="ctr">
              <a:buNone/>
              <a:defRPr>
                <a:solidFill>
                  <a:schemeClr val="tx1">
                    <a:tint val="75000"/>
                  </a:schemeClr>
                </a:solidFill>
              </a:defRPr>
            </a:lvl3pPr>
            <a:lvl4pPr marL="1371393" indent="0" algn="ctr">
              <a:buNone/>
              <a:defRPr>
                <a:solidFill>
                  <a:schemeClr val="tx1">
                    <a:tint val="75000"/>
                  </a:schemeClr>
                </a:solidFill>
              </a:defRPr>
            </a:lvl4pPr>
            <a:lvl5pPr marL="1828524" indent="0" algn="ctr">
              <a:buNone/>
              <a:defRPr>
                <a:solidFill>
                  <a:schemeClr val="tx1">
                    <a:tint val="75000"/>
                  </a:schemeClr>
                </a:solidFill>
              </a:defRPr>
            </a:lvl5pPr>
            <a:lvl6pPr marL="2285655" indent="0" algn="ctr">
              <a:buNone/>
              <a:defRPr>
                <a:solidFill>
                  <a:schemeClr val="tx1">
                    <a:tint val="75000"/>
                  </a:schemeClr>
                </a:solidFill>
              </a:defRPr>
            </a:lvl6pPr>
            <a:lvl7pPr marL="2742786" indent="0" algn="ctr">
              <a:buNone/>
              <a:defRPr>
                <a:solidFill>
                  <a:schemeClr val="tx1">
                    <a:tint val="75000"/>
                  </a:schemeClr>
                </a:solidFill>
              </a:defRPr>
            </a:lvl7pPr>
            <a:lvl8pPr marL="3199917" indent="0" algn="ctr">
              <a:buNone/>
              <a:defRPr>
                <a:solidFill>
                  <a:schemeClr val="tx1">
                    <a:tint val="75000"/>
                  </a:schemeClr>
                </a:solidFill>
              </a:defRPr>
            </a:lvl8pPr>
            <a:lvl9pPr marL="365704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10933E7-7440-B24E-8DAA-6F84C1E71C74}" type="datetime1">
              <a:rPr lang="en-US">
                <a:latin typeface="Calibri"/>
              </a:rPr>
              <a:pPr>
                <a:defRPr/>
              </a:pPr>
              <a:t>5/5/20</a:t>
            </a:fld>
            <a:endParaRPr lang="id-ID">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640FABD-1A37-4A4E-9902-74759BB5C27C}"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12035467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14F2C4-8A1B-D24D-8D9E-6474939D5A41}" type="datetime1">
              <a:rPr lang="en-US">
                <a:latin typeface="Calibri"/>
              </a:rPr>
              <a:pPr>
                <a:defRPr/>
              </a:pPr>
              <a:t>5/5/20</a:t>
            </a:fld>
            <a:endParaRPr lang="id-ID">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8CE8ABEB-2D9A-5C46-AC85-E894C15BADF1}"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18750642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31" indent="0">
              <a:buNone/>
              <a:defRPr sz="1800">
                <a:solidFill>
                  <a:schemeClr val="tx1">
                    <a:tint val="75000"/>
                  </a:schemeClr>
                </a:solidFill>
              </a:defRPr>
            </a:lvl2pPr>
            <a:lvl3pPr marL="914262" indent="0">
              <a:buNone/>
              <a:defRPr sz="1600">
                <a:solidFill>
                  <a:schemeClr val="tx1">
                    <a:tint val="75000"/>
                  </a:schemeClr>
                </a:solidFill>
              </a:defRPr>
            </a:lvl3pPr>
            <a:lvl4pPr marL="1371393" indent="0">
              <a:buNone/>
              <a:defRPr sz="1400">
                <a:solidFill>
                  <a:schemeClr val="tx1">
                    <a:tint val="75000"/>
                  </a:schemeClr>
                </a:solidFill>
              </a:defRPr>
            </a:lvl4pPr>
            <a:lvl5pPr marL="1828524" indent="0">
              <a:buNone/>
              <a:defRPr sz="1400">
                <a:solidFill>
                  <a:schemeClr val="tx1">
                    <a:tint val="75000"/>
                  </a:schemeClr>
                </a:solidFill>
              </a:defRPr>
            </a:lvl5pPr>
            <a:lvl6pPr marL="2285655" indent="0">
              <a:buNone/>
              <a:defRPr sz="1400">
                <a:solidFill>
                  <a:schemeClr val="tx1">
                    <a:tint val="75000"/>
                  </a:schemeClr>
                </a:solidFill>
              </a:defRPr>
            </a:lvl6pPr>
            <a:lvl7pPr marL="2742786" indent="0">
              <a:buNone/>
              <a:defRPr sz="1400">
                <a:solidFill>
                  <a:schemeClr val="tx1">
                    <a:tint val="75000"/>
                  </a:schemeClr>
                </a:solidFill>
              </a:defRPr>
            </a:lvl7pPr>
            <a:lvl8pPr marL="3199917" indent="0">
              <a:buNone/>
              <a:defRPr sz="1400">
                <a:solidFill>
                  <a:schemeClr val="tx1">
                    <a:tint val="75000"/>
                  </a:schemeClr>
                </a:solidFill>
              </a:defRPr>
            </a:lvl8pPr>
            <a:lvl9pPr marL="36570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5BA96F-4DD7-004E-B5D6-8DEFDD223F73}" type="datetime1">
              <a:rPr lang="en-US">
                <a:latin typeface="Calibri"/>
              </a:rPr>
              <a:pPr>
                <a:defRPr/>
              </a:pPr>
              <a:t>5/5/20</a:t>
            </a:fld>
            <a:endParaRPr lang="id-ID">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5F0981EA-3C99-BF48-BC7A-784496AF64F9}"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794639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DFFF8CE-FC34-AD4D-873B-A3AF599FF7DC}" type="datetime1">
              <a:rPr lang="en-US">
                <a:latin typeface="Calibri"/>
              </a:rPr>
              <a:pPr>
                <a:defRPr/>
              </a:pPr>
              <a:t>5/5/20</a:t>
            </a:fld>
            <a:endParaRPr lang="id-ID">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13CE8B09-7572-5245-A441-B335076DEE49}"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370884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33E5A4-ECE4-C74A-B545-9DC4E7A22ADB}" type="datetime1">
              <a:rPr lang="en-US"/>
              <a:pPr>
                <a:defRPr/>
              </a:pPr>
              <a:t>5/5/20</a:t>
            </a:fld>
            <a:endParaRPr lang="id-ID"/>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9A0A6D6-2B9B-6346-9C00-D115BC18D0A9}" type="slidenum">
              <a:rPr lang="id-ID"/>
              <a:pPr>
                <a:defRPr/>
              </a:pPr>
              <a:t>‹#›</a:t>
            </a:fld>
            <a:endParaRPr lang="id-ID"/>
          </a:p>
        </p:txBody>
      </p:sp>
    </p:spTree>
    <p:extLst>
      <p:ext uri="{BB962C8B-B14F-4D97-AF65-F5344CB8AC3E}">
        <p14:creationId xmlns:p14="http://schemas.microsoft.com/office/powerpoint/2010/main" val="23867123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31" indent="0">
              <a:buNone/>
              <a:defRPr sz="2000" b="1"/>
            </a:lvl2pPr>
            <a:lvl3pPr marL="914262" indent="0">
              <a:buNone/>
              <a:defRPr sz="1800" b="1"/>
            </a:lvl3pPr>
            <a:lvl4pPr marL="1371393" indent="0">
              <a:buNone/>
              <a:defRPr sz="1600" b="1"/>
            </a:lvl4pPr>
            <a:lvl5pPr marL="1828524" indent="0">
              <a:buNone/>
              <a:defRPr sz="1600" b="1"/>
            </a:lvl5pPr>
            <a:lvl6pPr marL="2285655" indent="0">
              <a:buNone/>
              <a:defRPr sz="1600" b="1"/>
            </a:lvl6pPr>
            <a:lvl7pPr marL="2742786" indent="0">
              <a:buNone/>
              <a:defRPr sz="1600" b="1"/>
            </a:lvl7pPr>
            <a:lvl8pPr marL="3199917" indent="0">
              <a:buNone/>
              <a:defRPr sz="1600" b="1"/>
            </a:lvl8pPr>
            <a:lvl9pPr marL="36570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2" y="1535114"/>
            <a:ext cx="4041775" cy="639762"/>
          </a:xfrm>
        </p:spPr>
        <p:txBody>
          <a:bodyPr anchor="b"/>
          <a:lstStyle>
            <a:lvl1pPr marL="0" indent="0">
              <a:buNone/>
              <a:defRPr sz="2400" b="1"/>
            </a:lvl1pPr>
            <a:lvl2pPr marL="457131" indent="0">
              <a:buNone/>
              <a:defRPr sz="2000" b="1"/>
            </a:lvl2pPr>
            <a:lvl3pPr marL="914262" indent="0">
              <a:buNone/>
              <a:defRPr sz="1800" b="1"/>
            </a:lvl3pPr>
            <a:lvl4pPr marL="1371393" indent="0">
              <a:buNone/>
              <a:defRPr sz="1600" b="1"/>
            </a:lvl4pPr>
            <a:lvl5pPr marL="1828524" indent="0">
              <a:buNone/>
              <a:defRPr sz="1600" b="1"/>
            </a:lvl5pPr>
            <a:lvl6pPr marL="2285655" indent="0">
              <a:buNone/>
              <a:defRPr sz="1600" b="1"/>
            </a:lvl6pPr>
            <a:lvl7pPr marL="2742786" indent="0">
              <a:buNone/>
              <a:defRPr sz="1600" b="1"/>
            </a:lvl7pPr>
            <a:lvl8pPr marL="3199917" indent="0">
              <a:buNone/>
              <a:defRPr sz="1600" b="1"/>
            </a:lvl8pPr>
            <a:lvl9pPr marL="36570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95B895-D899-5241-B167-4ECECE3991EC}" type="datetime1">
              <a:rPr lang="en-US">
                <a:latin typeface="Calibri"/>
              </a:rPr>
              <a:pPr>
                <a:defRPr/>
              </a:pPr>
              <a:t>5/5/20</a:t>
            </a:fld>
            <a:endParaRPr lang="id-ID">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B4CDA5FA-706E-9B4C-97DC-1E69712F2886}"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12636308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86C6A9-6A3F-804A-A5C6-E8CDB46A2F2A}" type="datetime1">
              <a:rPr lang="en-US">
                <a:latin typeface="Calibri"/>
              </a:rPr>
              <a:pPr>
                <a:defRPr/>
              </a:pPr>
              <a:t>5/5/20</a:t>
            </a:fld>
            <a:endParaRPr lang="id-ID">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ED4C5791-B8D7-7F4D-80E6-F07682F934A6}"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30679562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33E5A4-ECE4-C74A-B545-9DC4E7A22ADB}" type="datetime1">
              <a:rPr lang="en-US">
                <a:latin typeface="Calibri"/>
              </a:rPr>
              <a:pPr>
                <a:defRPr/>
              </a:pPr>
              <a:t>5/5/20</a:t>
            </a:fld>
            <a:endParaRPr lang="id-ID">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49A0A6D6-2B9B-6346-9C00-D115BC18D0A9}"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2889798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31" indent="0">
              <a:buNone/>
              <a:defRPr sz="1200"/>
            </a:lvl2pPr>
            <a:lvl3pPr marL="914262" indent="0">
              <a:buNone/>
              <a:defRPr sz="1000"/>
            </a:lvl3pPr>
            <a:lvl4pPr marL="1371393" indent="0">
              <a:buNone/>
              <a:defRPr sz="900"/>
            </a:lvl4pPr>
            <a:lvl5pPr marL="1828524" indent="0">
              <a:buNone/>
              <a:defRPr sz="900"/>
            </a:lvl5pPr>
            <a:lvl6pPr marL="2285655" indent="0">
              <a:buNone/>
              <a:defRPr sz="900"/>
            </a:lvl6pPr>
            <a:lvl7pPr marL="2742786" indent="0">
              <a:buNone/>
              <a:defRPr sz="900"/>
            </a:lvl7pPr>
            <a:lvl8pPr marL="3199917" indent="0">
              <a:buNone/>
              <a:defRPr sz="900"/>
            </a:lvl8pPr>
            <a:lvl9pPr marL="365704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11D41F-9533-154D-ACD2-5335AB58A0AA}" type="datetime1">
              <a:rPr lang="en-US">
                <a:latin typeface="Calibri"/>
              </a:rPr>
              <a:pPr>
                <a:defRPr/>
              </a:pPr>
              <a:t>5/5/20</a:t>
            </a:fld>
            <a:endParaRPr lang="id-ID">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5A36F8AA-B13E-4E43-B27A-24E8172B5411}"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28749841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rtlCol="0">
            <a:normAutofit/>
          </a:bodyPr>
          <a:lstStyle>
            <a:lvl1pPr marL="0" indent="0">
              <a:buNone/>
              <a:defRPr sz="3200"/>
            </a:lvl1pPr>
            <a:lvl2pPr marL="457131" indent="0">
              <a:buNone/>
              <a:defRPr sz="2800"/>
            </a:lvl2pPr>
            <a:lvl3pPr marL="914262" indent="0">
              <a:buNone/>
              <a:defRPr sz="2400"/>
            </a:lvl3pPr>
            <a:lvl4pPr marL="1371393" indent="0">
              <a:buNone/>
              <a:defRPr sz="2000"/>
            </a:lvl4pPr>
            <a:lvl5pPr marL="1828524" indent="0">
              <a:buNone/>
              <a:defRPr sz="2000"/>
            </a:lvl5pPr>
            <a:lvl6pPr marL="2285655" indent="0">
              <a:buNone/>
              <a:defRPr sz="2000"/>
            </a:lvl6pPr>
            <a:lvl7pPr marL="2742786" indent="0">
              <a:buNone/>
              <a:defRPr sz="2000"/>
            </a:lvl7pPr>
            <a:lvl8pPr marL="3199917" indent="0">
              <a:buNone/>
              <a:defRPr sz="2000"/>
            </a:lvl8pPr>
            <a:lvl9pPr marL="3657048"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1" indent="0">
              <a:buNone/>
              <a:defRPr sz="1200"/>
            </a:lvl2pPr>
            <a:lvl3pPr marL="914262" indent="0">
              <a:buNone/>
              <a:defRPr sz="1000"/>
            </a:lvl3pPr>
            <a:lvl4pPr marL="1371393" indent="0">
              <a:buNone/>
              <a:defRPr sz="900"/>
            </a:lvl4pPr>
            <a:lvl5pPr marL="1828524" indent="0">
              <a:buNone/>
              <a:defRPr sz="900"/>
            </a:lvl5pPr>
            <a:lvl6pPr marL="2285655" indent="0">
              <a:buNone/>
              <a:defRPr sz="900"/>
            </a:lvl6pPr>
            <a:lvl7pPr marL="2742786" indent="0">
              <a:buNone/>
              <a:defRPr sz="900"/>
            </a:lvl7pPr>
            <a:lvl8pPr marL="3199917" indent="0">
              <a:buNone/>
              <a:defRPr sz="900"/>
            </a:lvl8pPr>
            <a:lvl9pPr marL="365704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357934-5369-3D46-8109-D3BC942B3A60}" type="datetime1">
              <a:rPr lang="en-US">
                <a:latin typeface="Calibri"/>
              </a:rPr>
              <a:pPr>
                <a:defRPr/>
              </a:pPr>
              <a:t>5/5/20</a:t>
            </a:fld>
            <a:endParaRPr lang="id-ID">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F84963F2-DA82-FD41-B138-B31ED2CF3C6C}"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38151007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FF5744-CF2E-334B-8877-3BA2B2C1ED4B}" type="datetime1">
              <a:rPr lang="en-US">
                <a:latin typeface="Calibri"/>
              </a:rPr>
              <a:pPr>
                <a:defRPr/>
              </a:pPr>
              <a:t>5/5/20</a:t>
            </a:fld>
            <a:endParaRPr lang="id-ID">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64EF34AC-DF0D-3347-B484-B329095C3339}"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5395946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14CF37-B2E9-1F4D-A848-4899A05EDA25}" type="datetime1">
              <a:rPr lang="en-US">
                <a:latin typeface="Calibri"/>
              </a:rPr>
              <a:pPr>
                <a:defRPr/>
              </a:pPr>
              <a:t>5/5/20</a:t>
            </a:fld>
            <a:endParaRPr lang="id-ID">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26B7AD9-54B5-8D48-9890-B2C28B9F690E}"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17476608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3238" y="4986373"/>
            <a:ext cx="8183562" cy="1050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3238" y="530259"/>
            <a:ext cx="8183562" cy="4187825"/>
          </a:xfrm>
        </p:spPr>
        <p:txBody>
          <a:bodyPr rtlCol="0">
            <a:normAutofit/>
          </a:bodyPr>
          <a:lstStyle/>
          <a:p>
            <a:pPr lvl="0"/>
            <a:endParaRPr lang="en-US" noProof="0" smtClean="0"/>
          </a:p>
        </p:txBody>
      </p:sp>
      <p:sp>
        <p:nvSpPr>
          <p:cNvPr id="4" name="Date Placeholder 3"/>
          <p:cNvSpPr>
            <a:spLocks noGrp="1"/>
          </p:cNvSpPr>
          <p:nvPr>
            <p:ph type="dt" sz="half" idx="10"/>
          </p:nvPr>
        </p:nvSpPr>
        <p:spPr>
          <a:xfrm>
            <a:off x="3776664" y="6111910"/>
            <a:ext cx="2286000" cy="365125"/>
          </a:xfrm>
        </p:spPr>
        <p:txBody>
          <a:bodyPr/>
          <a:lstStyle>
            <a:lvl1pPr>
              <a:defRPr/>
            </a:lvl1pPr>
          </a:lstStyle>
          <a:p>
            <a:pPr>
              <a:defRPr/>
            </a:pPr>
            <a:fld id="{B0D1EF66-3827-3E46-841D-0E1378952159}" type="datetime1">
              <a:rPr lang="en-US">
                <a:latin typeface="Calibri"/>
              </a:rPr>
              <a:pPr>
                <a:defRPr/>
              </a:pPr>
              <a:t>5/5/20</a:t>
            </a:fld>
            <a:endParaRPr lang="id-ID">
              <a:latin typeface="Calibri"/>
            </a:endParaRPr>
          </a:p>
        </p:txBody>
      </p:sp>
      <p:sp>
        <p:nvSpPr>
          <p:cNvPr id="5" name="Footer Placeholder 4"/>
          <p:cNvSpPr>
            <a:spLocks noGrp="1"/>
          </p:cNvSpPr>
          <p:nvPr>
            <p:ph type="ftr" sz="quarter" idx="11"/>
          </p:nvPr>
        </p:nvSpPr>
        <p:spPr>
          <a:xfrm>
            <a:off x="6062663" y="6111910"/>
            <a:ext cx="2286000" cy="365125"/>
          </a:xfrm>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8348663" y="6111910"/>
            <a:ext cx="457200" cy="365125"/>
          </a:xfrm>
        </p:spPr>
        <p:txBody>
          <a:bodyPr/>
          <a:lstStyle>
            <a:lvl1pPr>
              <a:defRPr/>
            </a:lvl1pPr>
          </a:lstStyle>
          <a:p>
            <a:pPr>
              <a:defRPr/>
            </a:pPr>
            <a:fld id="{02B32455-7FFE-5F47-AF9D-854B72E2765A}"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39851832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9288"/>
          </a:xfrm>
          <a:prstGeom prst="rect">
            <a:avLst/>
          </a:prstGeom>
        </p:spPr>
        <p:txBody>
          <a:bodyPr lIns="102398" tIns="51199" rIns="102398" bIns="51199"/>
          <a:lstStyle>
            <a:lvl1pPr algn="l">
              <a:defRPr>
                <a:solidFill>
                  <a:schemeClr val="tx1">
                    <a:lumMod val="75000"/>
                    <a:lumOff val="25000"/>
                  </a:schemeClr>
                </a:solidFill>
                <a:latin typeface="Arial" pitchFamily="34" charset="0"/>
                <a:cs typeface="Arial" pitchFamily="34" charset="0"/>
              </a:defRPr>
            </a:lvl1pPr>
          </a:lstStyle>
          <a:p>
            <a:r>
              <a:rPr lang="en-US" altLang="ko-KR" smtClean="0"/>
              <a:t>Click to edit Master title style</a:t>
            </a:r>
            <a:endParaRPr lang="ko-KR" altLang="en-US" dirty="0"/>
          </a:p>
        </p:txBody>
      </p:sp>
      <p:sp>
        <p:nvSpPr>
          <p:cNvPr id="4" name="Content Placeholder 2"/>
          <p:cNvSpPr>
            <a:spLocks noGrp="1"/>
          </p:cNvSpPr>
          <p:nvPr>
            <p:ph idx="1"/>
          </p:nvPr>
        </p:nvSpPr>
        <p:spPr>
          <a:xfrm>
            <a:off x="395536" y="1508788"/>
            <a:ext cx="8496944" cy="614198"/>
          </a:xfrm>
          <a:prstGeom prst="rect">
            <a:avLst/>
          </a:prstGeom>
        </p:spPr>
        <p:txBody>
          <a:bodyPr lIns="102398" tIns="51199" rIns="102398" bIns="51199" anchor="ctr"/>
          <a:lstStyle>
            <a:lvl1pPr marL="0" indent="0">
              <a:buNone/>
              <a:defRPr sz="23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2411016"/>
            <a:ext cx="8496944" cy="3994316"/>
          </a:xfrm>
          <a:prstGeom prst="rect">
            <a:avLst/>
          </a:prstGeom>
        </p:spPr>
        <p:txBody>
          <a:bodyPr lIns="443456" tIns="51199" rIns="102398" bIns="51199"/>
          <a:lstStyle>
            <a:lvl1pPr marL="0" indent="0">
              <a:buNone/>
              <a:defRPr sz="16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37322255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9288"/>
          </a:xfrm>
          <a:prstGeom prst="rect">
            <a:avLst/>
          </a:prstGeom>
        </p:spPr>
        <p:txBody>
          <a:bodyPr lIns="102398" tIns="51199" rIns="102398" bIns="51199"/>
          <a:lstStyle>
            <a:lvl1pPr algn="l">
              <a:defRPr>
                <a:solidFill>
                  <a:schemeClr val="tx1">
                    <a:lumMod val="75000"/>
                    <a:lumOff val="25000"/>
                  </a:schemeClr>
                </a:solidFill>
                <a:latin typeface="Arial" pitchFamily="34" charset="0"/>
                <a:cs typeface="Arial" pitchFamily="34" charset="0"/>
              </a:defRPr>
            </a:lvl1pPr>
          </a:lstStyle>
          <a:p>
            <a:r>
              <a:rPr lang="en-US" altLang="ko-KR" smtClean="0"/>
              <a:t>Click to edit Master title style</a:t>
            </a:r>
            <a:endParaRPr lang="ko-KR" altLang="en-US" dirty="0"/>
          </a:p>
        </p:txBody>
      </p:sp>
      <p:sp>
        <p:nvSpPr>
          <p:cNvPr id="4" name="Content Placeholder 2"/>
          <p:cNvSpPr>
            <a:spLocks noGrp="1"/>
          </p:cNvSpPr>
          <p:nvPr>
            <p:ph idx="1"/>
          </p:nvPr>
        </p:nvSpPr>
        <p:spPr>
          <a:xfrm>
            <a:off x="395536" y="1508788"/>
            <a:ext cx="8496944" cy="614198"/>
          </a:xfrm>
          <a:prstGeom prst="rect">
            <a:avLst/>
          </a:prstGeom>
        </p:spPr>
        <p:txBody>
          <a:bodyPr lIns="102398" tIns="51199" rIns="102398" bIns="51199" anchor="ctr"/>
          <a:lstStyle>
            <a:lvl1pPr marL="0" indent="0">
              <a:buNone/>
              <a:defRPr sz="23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2411016"/>
            <a:ext cx="8496944" cy="3994316"/>
          </a:xfrm>
          <a:prstGeom prst="rect">
            <a:avLst/>
          </a:prstGeom>
        </p:spPr>
        <p:txBody>
          <a:bodyPr lIns="443456" tIns="51199" rIns="102398" bIns="51199"/>
          <a:lstStyle>
            <a:lvl1pPr marL="0" indent="0">
              <a:buNone/>
              <a:defRPr sz="16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1182643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31" indent="0">
              <a:buNone/>
              <a:defRPr sz="1200"/>
            </a:lvl2pPr>
            <a:lvl3pPr marL="914262" indent="0">
              <a:buNone/>
              <a:defRPr sz="1000"/>
            </a:lvl3pPr>
            <a:lvl4pPr marL="1371393" indent="0">
              <a:buNone/>
              <a:defRPr sz="900"/>
            </a:lvl4pPr>
            <a:lvl5pPr marL="1828524" indent="0">
              <a:buNone/>
              <a:defRPr sz="900"/>
            </a:lvl5pPr>
            <a:lvl6pPr marL="2285655" indent="0">
              <a:buNone/>
              <a:defRPr sz="900"/>
            </a:lvl6pPr>
            <a:lvl7pPr marL="2742786" indent="0">
              <a:buNone/>
              <a:defRPr sz="900"/>
            </a:lvl7pPr>
            <a:lvl8pPr marL="3199917" indent="0">
              <a:buNone/>
              <a:defRPr sz="900"/>
            </a:lvl8pPr>
            <a:lvl9pPr marL="365704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11D41F-9533-154D-ACD2-5335AB58A0AA}" type="datetime1">
              <a:rPr lang="en-US"/>
              <a:pPr>
                <a:defRPr/>
              </a:pPr>
              <a:t>5/5/20</a:t>
            </a:fld>
            <a:endParaRPr lang="id-ID"/>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36F8AA-B13E-4E43-B27A-24E8172B5411}" type="slidenum">
              <a:rPr lang="id-ID"/>
              <a:pPr>
                <a:defRPr/>
              </a:pPr>
              <a:t>‹#›</a:t>
            </a:fld>
            <a:endParaRPr lang="id-ID"/>
          </a:p>
        </p:txBody>
      </p:sp>
    </p:spTree>
    <p:extLst>
      <p:ext uri="{BB962C8B-B14F-4D97-AF65-F5344CB8AC3E}">
        <p14:creationId xmlns:p14="http://schemas.microsoft.com/office/powerpoint/2010/main" val="21805167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9288"/>
          </a:xfrm>
          <a:prstGeom prst="rect">
            <a:avLst/>
          </a:prstGeom>
        </p:spPr>
        <p:txBody>
          <a:bodyPr lIns="102398" tIns="51199" rIns="102398" bIns="51199"/>
          <a:lstStyle>
            <a:lvl1pPr algn="l">
              <a:defRPr>
                <a:solidFill>
                  <a:schemeClr val="tx1">
                    <a:lumMod val="75000"/>
                    <a:lumOff val="25000"/>
                  </a:schemeClr>
                </a:solidFill>
                <a:latin typeface="Arial" pitchFamily="34" charset="0"/>
                <a:cs typeface="Arial" pitchFamily="34" charset="0"/>
              </a:defRPr>
            </a:lvl1pPr>
          </a:lstStyle>
          <a:p>
            <a:r>
              <a:rPr lang="en-US" altLang="ko-KR" smtClean="0"/>
              <a:t>Click to edit Master title style</a:t>
            </a:r>
            <a:endParaRPr lang="ko-KR" altLang="en-US" dirty="0"/>
          </a:p>
        </p:txBody>
      </p:sp>
      <p:sp>
        <p:nvSpPr>
          <p:cNvPr id="4" name="Content Placeholder 2"/>
          <p:cNvSpPr>
            <a:spLocks noGrp="1"/>
          </p:cNvSpPr>
          <p:nvPr>
            <p:ph idx="1"/>
          </p:nvPr>
        </p:nvSpPr>
        <p:spPr>
          <a:xfrm>
            <a:off x="395536" y="1508788"/>
            <a:ext cx="8496944" cy="614198"/>
          </a:xfrm>
          <a:prstGeom prst="rect">
            <a:avLst/>
          </a:prstGeom>
        </p:spPr>
        <p:txBody>
          <a:bodyPr lIns="102398" tIns="51199" rIns="102398" bIns="51199" anchor="ctr"/>
          <a:lstStyle>
            <a:lvl1pPr marL="0" indent="0">
              <a:buNone/>
              <a:defRPr sz="23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2411016"/>
            <a:ext cx="8496944" cy="3994316"/>
          </a:xfrm>
          <a:prstGeom prst="rect">
            <a:avLst/>
          </a:prstGeom>
        </p:spPr>
        <p:txBody>
          <a:bodyPr lIns="443456" tIns="51199" rIns="102398" bIns="51199"/>
          <a:lstStyle>
            <a:lvl1pPr marL="0" indent="0">
              <a:buNone/>
              <a:defRPr sz="16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36278180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9288"/>
          </a:xfrm>
          <a:prstGeom prst="rect">
            <a:avLst/>
          </a:prstGeom>
        </p:spPr>
        <p:txBody>
          <a:bodyPr lIns="102398" tIns="51199" rIns="102398" bIns="51199"/>
          <a:lstStyle>
            <a:lvl1pPr algn="l">
              <a:defRPr>
                <a:solidFill>
                  <a:schemeClr val="tx1">
                    <a:lumMod val="75000"/>
                    <a:lumOff val="25000"/>
                  </a:schemeClr>
                </a:solidFill>
                <a:latin typeface="Arial" pitchFamily="34" charset="0"/>
                <a:cs typeface="Arial" pitchFamily="34" charset="0"/>
              </a:defRPr>
            </a:lvl1pPr>
          </a:lstStyle>
          <a:p>
            <a:r>
              <a:rPr lang="en-US" altLang="ko-KR" smtClean="0"/>
              <a:t>Click to edit Master title style</a:t>
            </a:r>
            <a:endParaRPr lang="ko-KR" altLang="en-US" dirty="0"/>
          </a:p>
        </p:txBody>
      </p:sp>
      <p:sp>
        <p:nvSpPr>
          <p:cNvPr id="4" name="Content Placeholder 2"/>
          <p:cNvSpPr>
            <a:spLocks noGrp="1"/>
          </p:cNvSpPr>
          <p:nvPr>
            <p:ph idx="1"/>
          </p:nvPr>
        </p:nvSpPr>
        <p:spPr>
          <a:xfrm>
            <a:off x="395536" y="1508788"/>
            <a:ext cx="8496944" cy="614198"/>
          </a:xfrm>
          <a:prstGeom prst="rect">
            <a:avLst/>
          </a:prstGeom>
        </p:spPr>
        <p:txBody>
          <a:bodyPr lIns="102398" tIns="51199" rIns="102398" bIns="51199" anchor="ctr"/>
          <a:lstStyle>
            <a:lvl1pPr marL="0" indent="0">
              <a:buNone/>
              <a:defRPr sz="23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2411016"/>
            <a:ext cx="8496944" cy="3994316"/>
          </a:xfrm>
          <a:prstGeom prst="rect">
            <a:avLst/>
          </a:prstGeom>
        </p:spPr>
        <p:txBody>
          <a:bodyPr lIns="443456" tIns="51199" rIns="102398" bIns="51199"/>
          <a:lstStyle>
            <a:lvl1pPr marL="0" indent="0">
              <a:buNone/>
              <a:defRPr sz="16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11278221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107302-47FC-9647-AA44-FA3CE51F678D}" type="datetime1">
              <a:rPr lang="en-US">
                <a:latin typeface="Calibri"/>
              </a:rPr>
              <a:pPr>
                <a:defRPr/>
              </a:pPr>
              <a:t>5/5/20</a:t>
            </a:fld>
            <a:endParaRPr lang="id-ID">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A7482D0-D449-7F43-A1F1-BA5701C78DB5}"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40330599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33E431-2F10-3A41-A817-A5D2942F2127}" type="datetime1">
              <a:rPr lang="en-US">
                <a:latin typeface="Calibri"/>
              </a:rPr>
              <a:pPr>
                <a:defRPr/>
              </a:pPr>
              <a:t>5/5/20</a:t>
            </a:fld>
            <a:endParaRPr lang="id-ID">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6DB39367-23B2-EC4D-A68F-82CCF655BA8A}"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19031859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E3A190-FC83-3043-852F-C7BD83307D6B}" type="datetime1">
              <a:rPr lang="en-US">
                <a:latin typeface="Calibri"/>
              </a:rPr>
              <a:pPr>
                <a:defRPr/>
              </a:pPr>
              <a:t>5/5/20</a:t>
            </a:fld>
            <a:endParaRPr lang="id-ID">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B5DC109-7BA0-7A4A-96C1-A34651AF74A8}"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9157558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75FF592-9E53-F147-BA16-7F79FF507A5B}" type="datetime1">
              <a:rPr lang="en-US">
                <a:latin typeface="Calibri"/>
              </a:rPr>
              <a:pPr>
                <a:defRPr/>
              </a:pPr>
              <a:t>5/5/20</a:t>
            </a:fld>
            <a:endParaRPr lang="id-ID">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4BBAF8EF-F522-E04D-8288-D4F3C14F1124}"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3035781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6ADF3C-E67E-A149-A57A-8658C612ED37}" type="datetime1">
              <a:rPr lang="en-US">
                <a:latin typeface="Calibri"/>
              </a:rPr>
              <a:pPr>
                <a:defRPr/>
              </a:pPr>
              <a:t>5/5/20</a:t>
            </a:fld>
            <a:endParaRPr lang="id-ID">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F33F99BB-0CB2-6241-B919-ABAC1C197578}"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35630917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3758FA-B37E-4B4D-AFC6-C7DEAFA5232D}" type="datetime1">
              <a:rPr lang="en-US">
                <a:latin typeface="Calibri"/>
              </a:rPr>
              <a:pPr>
                <a:defRPr/>
              </a:pPr>
              <a:t>5/5/20</a:t>
            </a:fld>
            <a:endParaRPr lang="id-ID">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1DB0CF2F-A8A5-5648-A72B-B19A1AA7CEC0}"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2040518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729624-F1EF-0149-A5C0-1577615B85B7}" type="datetime1">
              <a:rPr lang="en-US">
                <a:latin typeface="Calibri"/>
              </a:rPr>
              <a:pPr>
                <a:defRPr/>
              </a:pPr>
              <a:t>5/5/20</a:t>
            </a:fld>
            <a:endParaRPr lang="id-ID">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F8E1F93F-5B07-684D-A7DE-563C7C5615B1}"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18673220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728977-1179-8A46-80F2-08F37C212ADE}" type="datetime1">
              <a:rPr lang="en-US">
                <a:latin typeface="Calibri"/>
              </a:rPr>
              <a:pPr>
                <a:defRPr/>
              </a:pPr>
              <a:t>5/5/20</a:t>
            </a:fld>
            <a:endParaRPr lang="id-ID">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2611689A-FAC1-D54C-AD64-BFCFD9F7752B}"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47231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rtlCol="0">
            <a:normAutofit/>
          </a:bodyPr>
          <a:lstStyle>
            <a:lvl1pPr marL="0" indent="0">
              <a:buNone/>
              <a:defRPr sz="3200"/>
            </a:lvl1pPr>
            <a:lvl2pPr marL="457131" indent="0">
              <a:buNone/>
              <a:defRPr sz="2800"/>
            </a:lvl2pPr>
            <a:lvl3pPr marL="914262" indent="0">
              <a:buNone/>
              <a:defRPr sz="2400"/>
            </a:lvl3pPr>
            <a:lvl4pPr marL="1371393" indent="0">
              <a:buNone/>
              <a:defRPr sz="2000"/>
            </a:lvl4pPr>
            <a:lvl5pPr marL="1828524" indent="0">
              <a:buNone/>
              <a:defRPr sz="2000"/>
            </a:lvl5pPr>
            <a:lvl6pPr marL="2285655" indent="0">
              <a:buNone/>
              <a:defRPr sz="2000"/>
            </a:lvl6pPr>
            <a:lvl7pPr marL="2742786" indent="0">
              <a:buNone/>
              <a:defRPr sz="2000"/>
            </a:lvl7pPr>
            <a:lvl8pPr marL="3199917" indent="0">
              <a:buNone/>
              <a:defRPr sz="2000"/>
            </a:lvl8pPr>
            <a:lvl9pPr marL="3657048"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1" indent="0">
              <a:buNone/>
              <a:defRPr sz="1200"/>
            </a:lvl2pPr>
            <a:lvl3pPr marL="914262" indent="0">
              <a:buNone/>
              <a:defRPr sz="1000"/>
            </a:lvl3pPr>
            <a:lvl4pPr marL="1371393" indent="0">
              <a:buNone/>
              <a:defRPr sz="900"/>
            </a:lvl4pPr>
            <a:lvl5pPr marL="1828524" indent="0">
              <a:buNone/>
              <a:defRPr sz="900"/>
            </a:lvl5pPr>
            <a:lvl6pPr marL="2285655" indent="0">
              <a:buNone/>
              <a:defRPr sz="900"/>
            </a:lvl6pPr>
            <a:lvl7pPr marL="2742786" indent="0">
              <a:buNone/>
              <a:defRPr sz="900"/>
            </a:lvl7pPr>
            <a:lvl8pPr marL="3199917" indent="0">
              <a:buNone/>
              <a:defRPr sz="900"/>
            </a:lvl8pPr>
            <a:lvl9pPr marL="365704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357934-5369-3D46-8109-D3BC942B3A60}" type="datetime1">
              <a:rPr lang="en-US"/>
              <a:pPr>
                <a:defRPr/>
              </a:pPr>
              <a:t>5/5/20</a:t>
            </a:fld>
            <a:endParaRPr lang="id-ID"/>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4963F2-DA82-FD41-B138-B31ED2CF3C6C}" type="slidenum">
              <a:rPr lang="id-ID"/>
              <a:pPr>
                <a:defRPr/>
              </a:pPr>
              <a:t>‹#›</a:t>
            </a:fld>
            <a:endParaRPr lang="id-ID"/>
          </a:p>
        </p:txBody>
      </p:sp>
    </p:spTree>
    <p:extLst>
      <p:ext uri="{BB962C8B-B14F-4D97-AF65-F5344CB8AC3E}">
        <p14:creationId xmlns:p14="http://schemas.microsoft.com/office/powerpoint/2010/main" val="15934796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6CF797-3213-BB44-A65A-B88635C555EB}" type="datetime1">
              <a:rPr lang="en-US">
                <a:latin typeface="Calibri"/>
              </a:rPr>
              <a:pPr>
                <a:defRPr/>
              </a:pPr>
              <a:t>5/5/20</a:t>
            </a:fld>
            <a:endParaRPr lang="id-ID">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F48300B-8355-9A46-A419-DF34EBE155CE}"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39308985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C396D6-08EB-E147-9924-E88F89D756EF}" type="datetime1">
              <a:rPr lang="en-US">
                <a:latin typeface="Calibri"/>
              </a:rPr>
              <a:pPr>
                <a:defRPr/>
              </a:pPr>
              <a:t>5/5/20</a:t>
            </a:fld>
            <a:endParaRPr lang="id-ID">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058E45D-6E36-DD41-B611-D7E36AE99E0D}"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27799529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164DBC-CF9D-A149-8AEA-4A278279292D}" type="datetime1">
              <a:rPr lang="en-US">
                <a:latin typeface="Calibri"/>
              </a:rPr>
              <a:pPr>
                <a:defRPr/>
              </a:pPr>
              <a:t>5/5/20</a:t>
            </a:fld>
            <a:endParaRPr lang="id-ID">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58D0801B-55D4-AD4D-BC08-2B5594A1B55F}"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3266075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3238" y="4986372"/>
            <a:ext cx="8183562" cy="1050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3238" y="530259"/>
            <a:ext cx="8183562" cy="4187825"/>
          </a:xfrm>
        </p:spPr>
        <p:txBody>
          <a:bodyPr rtlCol="0">
            <a:normAutofit/>
          </a:bodyPr>
          <a:lstStyle/>
          <a:p>
            <a:pPr lvl="0"/>
            <a:endParaRPr lang="en-US" noProof="0" smtClean="0"/>
          </a:p>
        </p:txBody>
      </p:sp>
      <p:sp>
        <p:nvSpPr>
          <p:cNvPr id="4" name="Date Placeholder 3"/>
          <p:cNvSpPr>
            <a:spLocks noGrp="1"/>
          </p:cNvSpPr>
          <p:nvPr>
            <p:ph type="dt" sz="half" idx="10"/>
          </p:nvPr>
        </p:nvSpPr>
        <p:spPr>
          <a:xfrm>
            <a:off x="3776663" y="6111909"/>
            <a:ext cx="2286000" cy="365125"/>
          </a:xfrm>
        </p:spPr>
        <p:txBody>
          <a:bodyPr/>
          <a:lstStyle>
            <a:lvl1pPr>
              <a:defRPr/>
            </a:lvl1pPr>
          </a:lstStyle>
          <a:p>
            <a:pPr>
              <a:defRPr/>
            </a:pPr>
            <a:fld id="{9D42DAC2-DA34-7B49-8472-FEFA90C29364}" type="datetime1">
              <a:rPr lang="en-US">
                <a:latin typeface="Calibri"/>
              </a:rPr>
              <a:pPr>
                <a:defRPr/>
              </a:pPr>
              <a:t>5/5/20</a:t>
            </a:fld>
            <a:endParaRPr lang="id-ID">
              <a:latin typeface="Calibri"/>
            </a:endParaRPr>
          </a:p>
        </p:txBody>
      </p:sp>
      <p:sp>
        <p:nvSpPr>
          <p:cNvPr id="5" name="Footer Placeholder 4"/>
          <p:cNvSpPr>
            <a:spLocks noGrp="1"/>
          </p:cNvSpPr>
          <p:nvPr>
            <p:ph type="ftr" sz="quarter" idx="11"/>
          </p:nvPr>
        </p:nvSpPr>
        <p:spPr>
          <a:xfrm>
            <a:off x="6062663" y="6111909"/>
            <a:ext cx="2286000" cy="365125"/>
          </a:xfrm>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8348663" y="6111909"/>
            <a:ext cx="457200" cy="365125"/>
          </a:xfrm>
        </p:spPr>
        <p:txBody>
          <a:bodyPr/>
          <a:lstStyle>
            <a:lvl1pPr>
              <a:defRPr/>
            </a:lvl1pPr>
          </a:lstStyle>
          <a:p>
            <a:pPr>
              <a:defRPr/>
            </a:pPr>
            <a:fld id="{7E034A59-C7C4-1C46-B1A0-AB431B0CC8F1}"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22715347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107302-47FC-9647-AA44-FA3CE51F678D}" type="datetime1">
              <a:rPr lang="en-US">
                <a:latin typeface="Calibri"/>
              </a:rPr>
              <a:pPr>
                <a:defRPr/>
              </a:pPr>
              <a:t>5/5/20</a:t>
            </a:fld>
            <a:endParaRPr lang="id-ID">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A7482D0-D449-7F43-A1F1-BA5701C78DB5}"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37052939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33E431-2F10-3A41-A817-A5D2942F2127}" type="datetime1">
              <a:rPr lang="en-US">
                <a:latin typeface="Calibri"/>
              </a:rPr>
              <a:pPr>
                <a:defRPr/>
              </a:pPr>
              <a:t>5/5/20</a:t>
            </a:fld>
            <a:endParaRPr lang="id-ID">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6DB39367-23B2-EC4D-A68F-82CCF655BA8A}"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6925408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E3A190-FC83-3043-852F-C7BD83307D6B}" type="datetime1">
              <a:rPr lang="en-US">
                <a:latin typeface="Calibri"/>
              </a:rPr>
              <a:pPr>
                <a:defRPr/>
              </a:pPr>
              <a:t>5/5/20</a:t>
            </a:fld>
            <a:endParaRPr lang="id-ID">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B5DC109-7BA0-7A4A-96C1-A34651AF74A8}"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40258872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75FF592-9E53-F147-BA16-7F79FF507A5B}" type="datetime1">
              <a:rPr lang="en-US">
                <a:latin typeface="Calibri"/>
              </a:rPr>
              <a:pPr>
                <a:defRPr/>
              </a:pPr>
              <a:t>5/5/20</a:t>
            </a:fld>
            <a:endParaRPr lang="id-ID">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4BBAF8EF-F522-E04D-8288-D4F3C14F1124}"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26737451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6ADF3C-E67E-A149-A57A-8658C612ED37}" type="datetime1">
              <a:rPr lang="en-US">
                <a:latin typeface="Calibri"/>
              </a:rPr>
              <a:pPr>
                <a:defRPr/>
              </a:pPr>
              <a:t>5/5/20</a:t>
            </a:fld>
            <a:endParaRPr lang="id-ID">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F33F99BB-0CB2-6241-B919-ABAC1C197578}"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35475779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43758FA-B37E-4B4D-AFC6-C7DEAFA5232D}" type="datetime1">
              <a:rPr lang="en-US">
                <a:latin typeface="Calibri"/>
              </a:rPr>
              <a:pPr>
                <a:defRPr/>
              </a:pPr>
              <a:t>5/5/20</a:t>
            </a:fld>
            <a:endParaRPr lang="id-ID">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1DB0CF2F-A8A5-5648-A72B-B19A1AA7CEC0}" type="slidenum">
              <a:rPr lang="id-ID">
                <a:latin typeface="Calibri"/>
              </a:rPr>
              <a:pPr>
                <a:defRPr/>
              </a:pPr>
              <a:t>‹#›</a:t>
            </a:fld>
            <a:endParaRPr lang="id-ID">
              <a:latin typeface="Calibri"/>
            </a:endParaRPr>
          </a:p>
        </p:txBody>
      </p:sp>
    </p:spTree>
    <p:extLst>
      <p:ext uri="{BB962C8B-B14F-4D97-AF65-F5344CB8AC3E}">
        <p14:creationId xmlns:p14="http://schemas.microsoft.com/office/powerpoint/2010/main" val="9260250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slideLayout" Target="../slideLayouts/slideLayout51.xml"/><Relationship Id="rId15" Type="http://schemas.openxmlformats.org/officeDocument/2006/relationships/slideLayout" Target="../slideLayouts/slideLayout52.xml"/><Relationship Id="rId16" Type="http://schemas.openxmlformats.org/officeDocument/2006/relationships/slideLayout" Target="../slideLayouts/slideLayout53.xml"/><Relationship Id="rId17" Type="http://schemas.openxmlformats.org/officeDocument/2006/relationships/slideLayout" Target="../slideLayouts/slideLayout54.xml"/><Relationship Id="rId18" Type="http://schemas.openxmlformats.org/officeDocument/2006/relationships/theme" Target="../theme/theme4.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5.xml"/><Relationship Id="rId12" Type="http://schemas.openxmlformats.org/officeDocument/2006/relationships/theme" Target="../theme/theme5.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6.xml"/><Relationship Id="rId12" Type="http://schemas.openxmlformats.org/officeDocument/2006/relationships/slideLayout" Target="../slideLayouts/slideLayout77.xml"/><Relationship Id="rId13" Type="http://schemas.openxmlformats.org/officeDocument/2006/relationships/slideLayout" Target="../slideLayouts/slideLayout78.xml"/><Relationship Id="rId14" Type="http://schemas.openxmlformats.org/officeDocument/2006/relationships/slideLayout" Target="../slideLayouts/slideLayout79.xml"/><Relationship Id="rId15" Type="http://schemas.openxmlformats.org/officeDocument/2006/relationships/slideLayout" Target="../slideLayouts/slideLayout80.xml"/><Relationship Id="rId16" Type="http://schemas.openxmlformats.org/officeDocument/2006/relationships/slideLayout" Target="../slideLayouts/slideLayout81.xml"/><Relationship Id="rId17" Type="http://schemas.openxmlformats.org/officeDocument/2006/relationships/theme" Target="../theme/theme6.xml"/><Relationship Id="rId1" Type="http://schemas.openxmlformats.org/officeDocument/2006/relationships/slideLayout" Target="../slideLayouts/slideLayout66.xml"/><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5" Type="http://schemas.openxmlformats.org/officeDocument/2006/relationships/slideLayout" Target="../slideLayouts/slideLayout70.xml"/><Relationship Id="rId6" Type="http://schemas.openxmlformats.org/officeDocument/2006/relationships/slideLayout" Target="../slideLayouts/slideLayout71.xml"/><Relationship Id="rId7" Type="http://schemas.openxmlformats.org/officeDocument/2006/relationships/slideLayout" Target="../slideLayouts/slideLayout72.xml"/><Relationship Id="rId8" Type="http://schemas.openxmlformats.org/officeDocument/2006/relationships/slideLayout" Target="../slideLayouts/slideLayout73.xml"/><Relationship Id="rId9" Type="http://schemas.openxmlformats.org/officeDocument/2006/relationships/slideLayout" Target="../slideLayouts/slideLayout74.xml"/><Relationship Id="rId10"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2.xml"/><Relationship Id="rId12" Type="http://schemas.openxmlformats.org/officeDocument/2006/relationships/slideLayout" Target="../slideLayouts/slideLayout93.xml"/><Relationship Id="rId13" Type="http://schemas.openxmlformats.org/officeDocument/2006/relationships/theme" Target="../theme/theme7.xml"/><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4.xml"/><Relationship Id="rId12" Type="http://schemas.openxmlformats.org/officeDocument/2006/relationships/slideLayout" Target="../slideLayouts/slideLayout105.xml"/><Relationship Id="rId13" Type="http://schemas.openxmlformats.org/officeDocument/2006/relationships/theme" Target="../theme/theme8.xml"/><Relationship Id="rId1" Type="http://schemas.openxmlformats.org/officeDocument/2006/relationships/slideLayout" Target="../slideLayouts/slideLayout94.xml"/><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9" Type="http://schemas.openxmlformats.org/officeDocument/2006/relationships/slideLayout" Target="../slideLayouts/slideLayout102.xml"/><Relationship Id="rId10"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6" tIns="45713" rIns="91426" bIns="45713"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6" tIns="45713" rIns="91426"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89"/>
            <a:ext cx="2133600" cy="365125"/>
          </a:xfrm>
          <a:prstGeom prst="rect">
            <a:avLst/>
          </a:prstGeom>
        </p:spPr>
        <p:txBody>
          <a:bodyPr vert="horz" wrap="square" lIns="91426" tIns="45713" rIns="91426" bIns="45713" numCol="1" anchor="ctr" anchorCtr="0" compatLnSpc="1">
            <a:prstTxWarp prst="textNoShape">
              <a:avLst/>
            </a:prstTxWarp>
          </a:bodyPr>
          <a:lstStyle>
            <a:lvl1pPr>
              <a:defRPr sz="1200">
                <a:solidFill>
                  <a:srgbClr val="898989"/>
                </a:solidFill>
                <a:cs typeface="Arial" charset="0"/>
              </a:defRPr>
            </a:lvl1pPr>
          </a:lstStyle>
          <a:p>
            <a:pPr defTabSz="914262" fontAlgn="base">
              <a:spcBef>
                <a:spcPct val="0"/>
              </a:spcBef>
              <a:spcAft>
                <a:spcPct val="0"/>
              </a:spcAft>
              <a:defRPr/>
            </a:pPr>
            <a:fld id="{CE2FFE5C-2760-204D-A404-51A9854B85BF}" type="datetime1">
              <a:rPr lang="en-US" smtClean="0">
                <a:latin typeface="Arial" charset="0"/>
                <a:ea typeface="ＭＳ Ｐゴシック" charset="0"/>
              </a:rPr>
              <a:pPr defTabSz="914262" fontAlgn="base">
                <a:spcBef>
                  <a:spcPct val="0"/>
                </a:spcBef>
                <a:spcAft>
                  <a:spcPct val="0"/>
                </a:spcAft>
                <a:defRPr/>
              </a:pPr>
              <a:t>5/5/20</a:t>
            </a:fld>
            <a:endParaRPr lang="id-ID">
              <a:latin typeface="Arial" charset="0"/>
              <a:ea typeface="ＭＳ Ｐゴシック" charset="0"/>
            </a:endParaRPr>
          </a:p>
        </p:txBody>
      </p:sp>
      <p:sp>
        <p:nvSpPr>
          <p:cNvPr id="5" name="Footer Placeholder 4"/>
          <p:cNvSpPr>
            <a:spLocks noGrp="1"/>
          </p:cNvSpPr>
          <p:nvPr>
            <p:ph type="ftr" sz="quarter" idx="3"/>
          </p:nvPr>
        </p:nvSpPr>
        <p:spPr>
          <a:xfrm>
            <a:off x="3124200" y="6356389"/>
            <a:ext cx="2895600" cy="365125"/>
          </a:xfrm>
          <a:prstGeom prst="rect">
            <a:avLst/>
          </a:prstGeom>
        </p:spPr>
        <p:txBody>
          <a:bodyPr vert="horz" lIns="91426" tIns="45713" rIns="91426" bIns="45713" rtlCol="0" anchor="ctr"/>
          <a:lstStyle>
            <a:lvl1pPr algn="ctr">
              <a:defRPr sz="1200">
                <a:solidFill>
                  <a:schemeClr val="tx1">
                    <a:tint val="75000"/>
                  </a:schemeClr>
                </a:solidFill>
                <a:ea typeface="+mn-ea"/>
                <a:cs typeface="Arial" charset="0"/>
              </a:defRPr>
            </a:lvl1pPr>
          </a:lstStyle>
          <a:p>
            <a:pPr defTabSz="914262"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89"/>
            <a:ext cx="2133600" cy="365125"/>
          </a:xfrm>
          <a:prstGeom prst="rect">
            <a:avLst/>
          </a:prstGeom>
        </p:spPr>
        <p:txBody>
          <a:bodyPr vert="horz" wrap="square" lIns="91426" tIns="45713" rIns="91426" bIns="45713" numCol="1" anchor="ctr" anchorCtr="0" compatLnSpc="1">
            <a:prstTxWarp prst="textNoShape">
              <a:avLst/>
            </a:prstTxWarp>
          </a:bodyPr>
          <a:lstStyle>
            <a:lvl1pPr algn="r">
              <a:defRPr sz="1200">
                <a:solidFill>
                  <a:srgbClr val="898989"/>
                </a:solidFill>
                <a:cs typeface="Arial" charset="0"/>
              </a:defRPr>
            </a:lvl1pPr>
          </a:lstStyle>
          <a:p>
            <a:pPr defTabSz="914262" fontAlgn="base">
              <a:spcBef>
                <a:spcPct val="0"/>
              </a:spcBef>
              <a:spcAft>
                <a:spcPct val="0"/>
              </a:spcAft>
              <a:defRPr/>
            </a:pPr>
            <a:fld id="{FE5749DD-F11E-9F49-894E-DD0F7B6BABB2}" type="slidenum">
              <a:rPr lang="id-ID" smtClean="0">
                <a:latin typeface="Arial" charset="0"/>
                <a:ea typeface="ＭＳ Ｐゴシック" charset="0"/>
              </a:rPr>
              <a:pPr defTabSz="914262" fontAlgn="base">
                <a:spcBef>
                  <a:spcPct val="0"/>
                </a:spcBef>
                <a:spcAft>
                  <a:spcPct val="0"/>
                </a:spcAft>
                <a:defRPr/>
              </a:pPr>
              <a:t>‹#›</a:t>
            </a:fld>
            <a:endParaRPr lang="id-ID">
              <a:latin typeface="Arial" charset="0"/>
              <a:ea typeface="ＭＳ Ｐゴシック" charset="0"/>
            </a:endParaRPr>
          </a:p>
        </p:txBody>
      </p:sp>
    </p:spTree>
    <p:extLst>
      <p:ext uri="{BB962C8B-B14F-4D97-AF65-F5344CB8AC3E}">
        <p14:creationId xmlns:p14="http://schemas.microsoft.com/office/powerpoint/2010/main" val="1768671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890" r:id="rId13"/>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131" algn="ctr" rtl="0" fontAlgn="base">
        <a:spcBef>
          <a:spcPct val="0"/>
        </a:spcBef>
        <a:spcAft>
          <a:spcPct val="0"/>
        </a:spcAft>
        <a:defRPr sz="4400">
          <a:solidFill>
            <a:schemeClr val="tx1"/>
          </a:solidFill>
          <a:latin typeface="Calibri" pitchFamily="34" charset="0"/>
        </a:defRPr>
      </a:lvl6pPr>
      <a:lvl7pPr marL="914262" algn="ctr" rtl="0" fontAlgn="base">
        <a:spcBef>
          <a:spcPct val="0"/>
        </a:spcBef>
        <a:spcAft>
          <a:spcPct val="0"/>
        </a:spcAft>
        <a:defRPr sz="4400">
          <a:solidFill>
            <a:schemeClr val="tx1"/>
          </a:solidFill>
          <a:latin typeface="Calibri" pitchFamily="34" charset="0"/>
        </a:defRPr>
      </a:lvl7pPr>
      <a:lvl8pPr marL="1371393" algn="ctr" rtl="0" fontAlgn="base">
        <a:spcBef>
          <a:spcPct val="0"/>
        </a:spcBef>
        <a:spcAft>
          <a:spcPct val="0"/>
        </a:spcAft>
        <a:defRPr sz="4400">
          <a:solidFill>
            <a:schemeClr val="tx1"/>
          </a:solidFill>
          <a:latin typeface="Calibri" pitchFamily="34" charset="0"/>
        </a:defRPr>
      </a:lvl8pPr>
      <a:lvl9pPr marL="1828524" algn="ctr" rtl="0" fontAlgn="base">
        <a:spcBef>
          <a:spcPct val="0"/>
        </a:spcBef>
        <a:spcAft>
          <a:spcPct val="0"/>
        </a:spcAft>
        <a:defRPr sz="4400">
          <a:solidFill>
            <a:schemeClr val="tx1"/>
          </a:solidFill>
          <a:latin typeface="Calibri" pitchFamily="34" charset="0"/>
        </a:defRPr>
      </a:lvl9pPr>
    </p:titleStyle>
    <p:bodyStyle>
      <a:lvl1pPr marL="342848" indent="-342848"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838" indent="-285707"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2828" indent="-228565"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9958" indent="-228565"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090" indent="-228565"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220" indent="-228565"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1" indent="-228565"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3" indent="-228565"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3" indent="-228565"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2" rtl="0" eaLnBrk="1" latinLnBrk="0" hangingPunct="1">
        <a:defRPr sz="1800" kern="1200">
          <a:solidFill>
            <a:schemeClr val="tx1"/>
          </a:solidFill>
          <a:latin typeface="+mn-lt"/>
          <a:ea typeface="+mn-ea"/>
          <a:cs typeface="+mn-cs"/>
        </a:defRPr>
      </a:lvl1pPr>
      <a:lvl2pPr marL="457131"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3" algn="l" defTabSz="914262" rtl="0" eaLnBrk="1" latinLnBrk="0" hangingPunct="1">
        <a:defRPr sz="1800" kern="1200">
          <a:solidFill>
            <a:schemeClr val="tx1"/>
          </a:solidFill>
          <a:latin typeface="+mn-lt"/>
          <a:ea typeface="+mn-ea"/>
          <a:cs typeface="+mn-cs"/>
        </a:defRPr>
      </a:lvl4pPr>
      <a:lvl5pPr marL="1828524" algn="l" defTabSz="914262" rtl="0" eaLnBrk="1" latinLnBrk="0" hangingPunct="1">
        <a:defRPr sz="1800" kern="1200">
          <a:solidFill>
            <a:schemeClr val="tx1"/>
          </a:solidFill>
          <a:latin typeface="+mn-lt"/>
          <a:ea typeface="+mn-ea"/>
          <a:cs typeface="+mn-cs"/>
        </a:defRPr>
      </a:lvl5pPr>
      <a:lvl6pPr marL="2285655" algn="l" defTabSz="914262" rtl="0" eaLnBrk="1" latinLnBrk="0" hangingPunct="1">
        <a:defRPr sz="1800" kern="1200">
          <a:solidFill>
            <a:schemeClr val="tx1"/>
          </a:solidFill>
          <a:latin typeface="+mn-lt"/>
          <a:ea typeface="+mn-ea"/>
          <a:cs typeface="+mn-cs"/>
        </a:defRPr>
      </a:lvl6pPr>
      <a:lvl7pPr marL="2742786" algn="l" defTabSz="914262" rtl="0" eaLnBrk="1" latinLnBrk="0" hangingPunct="1">
        <a:defRPr sz="1800" kern="1200">
          <a:solidFill>
            <a:schemeClr val="tx1"/>
          </a:solidFill>
          <a:latin typeface="+mn-lt"/>
          <a:ea typeface="+mn-ea"/>
          <a:cs typeface="+mn-cs"/>
        </a:defRPr>
      </a:lvl7pPr>
      <a:lvl8pPr marL="3199917" algn="l" defTabSz="914262" rtl="0" eaLnBrk="1" latinLnBrk="0" hangingPunct="1">
        <a:defRPr sz="1800" kern="1200">
          <a:solidFill>
            <a:schemeClr val="tx1"/>
          </a:solidFill>
          <a:latin typeface="+mn-lt"/>
          <a:ea typeface="+mn-ea"/>
          <a:cs typeface="+mn-cs"/>
        </a:defRPr>
      </a:lvl8pPr>
      <a:lvl9pPr marL="3657048" algn="l" defTabSz="9142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88"/>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defTabSz="914400" fontAlgn="base">
              <a:spcBef>
                <a:spcPct val="0"/>
              </a:spcBef>
              <a:spcAft>
                <a:spcPct val="0"/>
              </a:spcAft>
              <a:defRPr/>
            </a:pPr>
            <a:fld id="{CE2FFE5C-2760-204D-A404-51A9854B85BF}" type="datetime1">
              <a:rPr lang="en-US">
                <a:latin typeface="Arial" charset="0"/>
                <a:ea typeface="ＭＳ Ｐゴシック" charset="0"/>
              </a:rPr>
              <a:pPr defTabSz="914400" fontAlgn="base">
                <a:spcBef>
                  <a:spcPct val="0"/>
                </a:spcBef>
                <a:spcAft>
                  <a:spcPct val="0"/>
                </a:spcAft>
                <a:defRPr/>
              </a:pPr>
              <a:t>5/5/20</a:t>
            </a:fld>
            <a:endParaRPr lang="id-ID">
              <a:latin typeface="Arial" charset="0"/>
              <a:ea typeface="ＭＳ Ｐゴシック" charset="0"/>
            </a:endParaRPr>
          </a:p>
        </p:txBody>
      </p:sp>
      <p:sp>
        <p:nvSpPr>
          <p:cNvPr id="5" name="Footer Placeholder 4"/>
          <p:cNvSpPr>
            <a:spLocks noGrp="1"/>
          </p:cNvSpPr>
          <p:nvPr>
            <p:ph type="ftr" sz="quarter" idx="3"/>
          </p:nvPr>
        </p:nvSpPr>
        <p:spPr>
          <a:xfrm>
            <a:off x="3124200" y="6356388"/>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Arial" charset="0"/>
              </a:defRPr>
            </a:lvl1pPr>
          </a:lstStyle>
          <a:p>
            <a:pPr defTabSz="914400"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defTabSz="914400" fontAlgn="base">
              <a:spcBef>
                <a:spcPct val="0"/>
              </a:spcBef>
              <a:spcAft>
                <a:spcPct val="0"/>
              </a:spcAft>
              <a:defRPr/>
            </a:pPr>
            <a:fld id="{FE5749DD-F11E-9F49-894E-DD0F7B6BABB2}" type="slidenum">
              <a:rPr lang="id-ID">
                <a:latin typeface="Arial" charset="0"/>
                <a:ea typeface="ＭＳ Ｐゴシック" charset="0"/>
              </a:rPr>
              <a:pPr defTabSz="914400" fontAlgn="base">
                <a:spcBef>
                  <a:spcPct val="0"/>
                </a:spcBef>
                <a:spcAft>
                  <a:spcPct val="0"/>
                </a:spcAft>
                <a:defRPr/>
              </a:pPr>
              <a:t>‹#›</a:t>
            </a:fld>
            <a:endParaRPr lang="id-ID">
              <a:latin typeface="Arial" charset="0"/>
              <a:ea typeface="ＭＳ Ｐゴシック" charset="0"/>
            </a:endParaRPr>
          </a:p>
        </p:txBody>
      </p:sp>
    </p:spTree>
    <p:extLst>
      <p:ext uri="{BB962C8B-B14F-4D97-AF65-F5344CB8AC3E}">
        <p14:creationId xmlns:p14="http://schemas.microsoft.com/office/powerpoint/2010/main" val="38691895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88"/>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defTabSz="914400" fontAlgn="base">
              <a:spcBef>
                <a:spcPct val="0"/>
              </a:spcBef>
              <a:spcAft>
                <a:spcPct val="0"/>
              </a:spcAft>
              <a:defRPr/>
            </a:pPr>
            <a:fld id="{8B1CD2D5-3D39-FF48-8179-E3F1F2A68F6D}" type="datetime1">
              <a:rPr lang="en-US">
                <a:latin typeface="Arial" charset="0"/>
                <a:ea typeface="ＭＳ Ｐゴシック" charset="0"/>
              </a:rPr>
              <a:pPr defTabSz="914400" fontAlgn="base">
                <a:spcBef>
                  <a:spcPct val="0"/>
                </a:spcBef>
                <a:spcAft>
                  <a:spcPct val="0"/>
                </a:spcAft>
                <a:defRPr/>
              </a:pPr>
              <a:t>5/5/20</a:t>
            </a:fld>
            <a:endParaRPr lang="id-ID">
              <a:latin typeface="Arial" charset="0"/>
              <a:ea typeface="ＭＳ Ｐゴシック" charset="0"/>
            </a:endParaRPr>
          </a:p>
        </p:txBody>
      </p:sp>
      <p:sp>
        <p:nvSpPr>
          <p:cNvPr id="5" name="Footer Placeholder 4"/>
          <p:cNvSpPr>
            <a:spLocks noGrp="1"/>
          </p:cNvSpPr>
          <p:nvPr>
            <p:ph type="ftr" sz="quarter" idx="3"/>
          </p:nvPr>
        </p:nvSpPr>
        <p:spPr>
          <a:xfrm>
            <a:off x="3124200" y="6356388"/>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Arial" charset="0"/>
              </a:defRPr>
            </a:lvl1pPr>
          </a:lstStyle>
          <a:p>
            <a:pPr defTabSz="914400"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defTabSz="914400" fontAlgn="base">
              <a:spcBef>
                <a:spcPct val="0"/>
              </a:spcBef>
              <a:spcAft>
                <a:spcPct val="0"/>
              </a:spcAft>
              <a:defRPr/>
            </a:pPr>
            <a:fld id="{9E92DDDB-F90A-E74B-916B-B0B2666B5877}" type="slidenum">
              <a:rPr lang="id-ID">
                <a:latin typeface="Arial" charset="0"/>
                <a:ea typeface="ＭＳ Ｐゴシック" charset="0"/>
              </a:rPr>
              <a:pPr defTabSz="914400" fontAlgn="base">
                <a:spcBef>
                  <a:spcPct val="0"/>
                </a:spcBef>
                <a:spcAft>
                  <a:spcPct val="0"/>
                </a:spcAft>
                <a:defRPr/>
              </a:pPr>
              <a:t>‹#›</a:t>
            </a:fld>
            <a:endParaRPr lang="id-ID">
              <a:latin typeface="Arial" charset="0"/>
              <a:ea typeface="ＭＳ Ｐゴシック" charset="0"/>
            </a:endParaRPr>
          </a:p>
        </p:txBody>
      </p:sp>
    </p:spTree>
    <p:extLst>
      <p:ext uri="{BB962C8B-B14F-4D97-AF65-F5344CB8AC3E}">
        <p14:creationId xmlns:p14="http://schemas.microsoft.com/office/powerpoint/2010/main" val="103620313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6" tIns="45713" rIns="91426" bIns="45713"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6" tIns="45713" rIns="91426"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89"/>
            <a:ext cx="2133600" cy="365125"/>
          </a:xfrm>
          <a:prstGeom prst="rect">
            <a:avLst/>
          </a:prstGeom>
        </p:spPr>
        <p:txBody>
          <a:bodyPr vert="horz" wrap="square" lIns="91426" tIns="45713" rIns="91426" bIns="45713" numCol="1" anchor="ctr" anchorCtr="0" compatLnSpc="1">
            <a:prstTxWarp prst="textNoShape">
              <a:avLst/>
            </a:prstTxWarp>
          </a:bodyPr>
          <a:lstStyle>
            <a:lvl1pPr>
              <a:defRPr sz="1200">
                <a:solidFill>
                  <a:srgbClr val="898989"/>
                </a:solidFill>
                <a:cs typeface="Arial" charset="0"/>
              </a:defRPr>
            </a:lvl1pPr>
          </a:lstStyle>
          <a:p>
            <a:pPr defTabSz="914262" fontAlgn="base">
              <a:spcBef>
                <a:spcPct val="0"/>
              </a:spcBef>
              <a:spcAft>
                <a:spcPct val="0"/>
              </a:spcAft>
              <a:defRPr/>
            </a:pPr>
            <a:fld id="{2E71EA8D-152E-4E41-A64D-0A4335570DE3}" type="datetime1">
              <a:rPr lang="en-ID" smtClean="0">
                <a:latin typeface="Arial" charset="0"/>
                <a:ea typeface="ＭＳ Ｐゴシック" charset="0"/>
              </a:rPr>
              <a:pPr defTabSz="914262" fontAlgn="base">
                <a:spcBef>
                  <a:spcPct val="0"/>
                </a:spcBef>
                <a:spcAft>
                  <a:spcPct val="0"/>
                </a:spcAft>
                <a:defRPr/>
              </a:pPr>
              <a:t>5/5/20</a:t>
            </a:fld>
            <a:endParaRPr lang="id-ID">
              <a:latin typeface="Arial" charset="0"/>
              <a:ea typeface="ＭＳ Ｐゴシック" charset="0"/>
            </a:endParaRPr>
          </a:p>
        </p:txBody>
      </p:sp>
      <p:sp>
        <p:nvSpPr>
          <p:cNvPr id="5" name="Footer Placeholder 4"/>
          <p:cNvSpPr>
            <a:spLocks noGrp="1"/>
          </p:cNvSpPr>
          <p:nvPr>
            <p:ph type="ftr" sz="quarter" idx="3"/>
          </p:nvPr>
        </p:nvSpPr>
        <p:spPr>
          <a:xfrm>
            <a:off x="3124200" y="6356389"/>
            <a:ext cx="2895600" cy="365125"/>
          </a:xfrm>
          <a:prstGeom prst="rect">
            <a:avLst/>
          </a:prstGeom>
        </p:spPr>
        <p:txBody>
          <a:bodyPr vert="horz" lIns="91426" tIns="45713" rIns="91426" bIns="45713" rtlCol="0" anchor="ctr"/>
          <a:lstStyle>
            <a:lvl1pPr algn="ctr">
              <a:defRPr sz="1200">
                <a:solidFill>
                  <a:schemeClr val="tx1">
                    <a:tint val="75000"/>
                  </a:schemeClr>
                </a:solidFill>
                <a:ea typeface="+mn-ea"/>
                <a:cs typeface="Arial" charset="0"/>
              </a:defRPr>
            </a:lvl1pPr>
          </a:lstStyle>
          <a:p>
            <a:pPr defTabSz="914262"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89"/>
            <a:ext cx="2133600" cy="365125"/>
          </a:xfrm>
          <a:prstGeom prst="rect">
            <a:avLst/>
          </a:prstGeom>
        </p:spPr>
        <p:txBody>
          <a:bodyPr vert="horz" wrap="square" lIns="91426" tIns="45713" rIns="91426" bIns="45713" numCol="1" anchor="ctr" anchorCtr="0" compatLnSpc="1">
            <a:prstTxWarp prst="textNoShape">
              <a:avLst/>
            </a:prstTxWarp>
          </a:bodyPr>
          <a:lstStyle>
            <a:lvl1pPr algn="r">
              <a:defRPr sz="1200">
                <a:solidFill>
                  <a:srgbClr val="898989"/>
                </a:solidFill>
                <a:cs typeface="Arial" charset="0"/>
              </a:defRPr>
            </a:lvl1pPr>
          </a:lstStyle>
          <a:p>
            <a:pPr defTabSz="914262" fontAlgn="base">
              <a:spcBef>
                <a:spcPct val="0"/>
              </a:spcBef>
              <a:spcAft>
                <a:spcPct val="0"/>
              </a:spcAft>
              <a:defRPr/>
            </a:pPr>
            <a:fld id="{FE5749DD-F11E-9F49-894E-DD0F7B6BABB2}" type="slidenum">
              <a:rPr lang="id-ID" smtClean="0">
                <a:latin typeface="Arial" charset="0"/>
                <a:ea typeface="ＭＳ Ｐゴシック" charset="0"/>
              </a:rPr>
              <a:pPr defTabSz="914262" fontAlgn="base">
                <a:spcBef>
                  <a:spcPct val="0"/>
                </a:spcBef>
                <a:spcAft>
                  <a:spcPct val="0"/>
                </a:spcAft>
                <a:defRPr/>
              </a:pPr>
              <a:t>‹#›</a:t>
            </a:fld>
            <a:endParaRPr lang="id-ID">
              <a:latin typeface="Arial" charset="0"/>
              <a:ea typeface="ＭＳ Ｐゴシック" charset="0"/>
            </a:endParaRPr>
          </a:p>
        </p:txBody>
      </p:sp>
    </p:spTree>
    <p:extLst>
      <p:ext uri="{BB962C8B-B14F-4D97-AF65-F5344CB8AC3E}">
        <p14:creationId xmlns:p14="http://schemas.microsoft.com/office/powerpoint/2010/main" val="794278243"/>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131" algn="ctr" rtl="0" fontAlgn="base">
        <a:spcBef>
          <a:spcPct val="0"/>
        </a:spcBef>
        <a:spcAft>
          <a:spcPct val="0"/>
        </a:spcAft>
        <a:defRPr sz="4400">
          <a:solidFill>
            <a:schemeClr val="tx1"/>
          </a:solidFill>
          <a:latin typeface="Calibri" pitchFamily="34" charset="0"/>
        </a:defRPr>
      </a:lvl6pPr>
      <a:lvl7pPr marL="914262" algn="ctr" rtl="0" fontAlgn="base">
        <a:spcBef>
          <a:spcPct val="0"/>
        </a:spcBef>
        <a:spcAft>
          <a:spcPct val="0"/>
        </a:spcAft>
        <a:defRPr sz="4400">
          <a:solidFill>
            <a:schemeClr val="tx1"/>
          </a:solidFill>
          <a:latin typeface="Calibri" pitchFamily="34" charset="0"/>
        </a:defRPr>
      </a:lvl7pPr>
      <a:lvl8pPr marL="1371393" algn="ctr" rtl="0" fontAlgn="base">
        <a:spcBef>
          <a:spcPct val="0"/>
        </a:spcBef>
        <a:spcAft>
          <a:spcPct val="0"/>
        </a:spcAft>
        <a:defRPr sz="4400">
          <a:solidFill>
            <a:schemeClr val="tx1"/>
          </a:solidFill>
          <a:latin typeface="Calibri" pitchFamily="34" charset="0"/>
        </a:defRPr>
      </a:lvl8pPr>
      <a:lvl9pPr marL="1828524" algn="ctr" rtl="0" fontAlgn="base">
        <a:spcBef>
          <a:spcPct val="0"/>
        </a:spcBef>
        <a:spcAft>
          <a:spcPct val="0"/>
        </a:spcAft>
        <a:defRPr sz="4400">
          <a:solidFill>
            <a:schemeClr val="tx1"/>
          </a:solidFill>
          <a:latin typeface="Calibri" pitchFamily="34" charset="0"/>
        </a:defRPr>
      </a:lvl9pPr>
    </p:titleStyle>
    <p:bodyStyle>
      <a:lvl1pPr marL="342848" indent="-342848"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838" indent="-285707"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2828" indent="-228565"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9958" indent="-228565"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090" indent="-228565"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220" indent="-228565"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1" indent="-228565"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3" indent="-228565"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3" indent="-228565"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2" rtl="0" eaLnBrk="1" latinLnBrk="0" hangingPunct="1">
        <a:defRPr sz="1800" kern="1200">
          <a:solidFill>
            <a:schemeClr val="tx1"/>
          </a:solidFill>
          <a:latin typeface="+mn-lt"/>
          <a:ea typeface="+mn-ea"/>
          <a:cs typeface="+mn-cs"/>
        </a:defRPr>
      </a:lvl1pPr>
      <a:lvl2pPr marL="457131"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3" algn="l" defTabSz="914262" rtl="0" eaLnBrk="1" latinLnBrk="0" hangingPunct="1">
        <a:defRPr sz="1800" kern="1200">
          <a:solidFill>
            <a:schemeClr val="tx1"/>
          </a:solidFill>
          <a:latin typeface="+mn-lt"/>
          <a:ea typeface="+mn-ea"/>
          <a:cs typeface="+mn-cs"/>
        </a:defRPr>
      </a:lvl4pPr>
      <a:lvl5pPr marL="1828524" algn="l" defTabSz="914262" rtl="0" eaLnBrk="1" latinLnBrk="0" hangingPunct="1">
        <a:defRPr sz="1800" kern="1200">
          <a:solidFill>
            <a:schemeClr val="tx1"/>
          </a:solidFill>
          <a:latin typeface="+mn-lt"/>
          <a:ea typeface="+mn-ea"/>
          <a:cs typeface="+mn-cs"/>
        </a:defRPr>
      </a:lvl5pPr>
      <a:lvl6pPr marL="2285655" algn="l" defTabSz="914262" rtl="0" eaLnBrk="1" latinLnBrk="0" hangingPunct="1">
        <a:defRPr sz="1800" kern="1200">
          <a:solidFill>
            <a:schemeClr val="tx1"/>
          </a:solidFill>
          <a:latin typeface="+mn-lt"/>
          <a:ea typeface="+mn-ea"/>
          <a:cs typeface="+mn-cs"/>
        </a:defRPr>
      </a:lvl6pPr>
      <a:lvl7pPr marL="2742786" algn="l" defTabSz="914262" rtl="0" eaLnBrk="1" latinLnBrk="0" hangingPunct="1">
        <a:defRPr sz="1800" kern="1200">
          <a:solidFill>
            <a:schemeClr val="tx1"/>
          </a:solidFill>
          <a:latin typeface="+mn-lt"/>
          <a:ea typeface="+mn-ea"/>
          <a:cs typeface="+mn-cs"/>
        </a:defRPr>
      </a:lvl7pPr>
      <a:lvl8pPr marL="3199917" algn="l" defTabSz="914262" rtl="0" eaLnBrk="1" latinLnBrk="0" hangingPunct="1">
        <a:defRPr sz="1800" kern="1200">
          <a:solidFill>
            <a:schemeClr val="tx1"/>
          </a:solidFill>
          <a:latin typeface="+mn-lt"/>
          <a:ea typeface="+mn-ea"/>
          <a:cs typeface="+mn-cs"/>
        </a:defRPr>
      </a:lvl8pPr>
      <a:lvl9pPr marL="3657048" algn="l" defTabSz="91426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42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F88F700-19EA-4191-93B6-91330764BBD1}" type="datetimeFigureOut">
              <a:rPr lang="en-US" smtClean="0">
                <a:solidFill>
                  <a:prstClr val="black">
                    <a:tint val="75000"/>
                  </a:prstClr>
                </a:solidFill>
                <a:latin typeface="Calibri"/>
              </a:rPr>
              <a:pPr defTabSz="457200"/>
              <a:t>5/5/20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42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42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3F1E147-3419-4B93-A5AB-FA80440D12AA}"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2914935263"/>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6" tIns="45713" rIns="91426" bIns="45713"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6" tIns="45713" rIns="91426"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85"/>
            <a:ext cx="2133600" cy="365125"/>
          </a:xfrm>
          <a:prstGeom prst="rect">
            <a:avLst/>
          </a:prstGeom>
        </p:spPr>
        <p:txBody>
          <a:bodyPr vert="horz" wrap="square" lIns="91426" tIns="45713" rIns="91426" bIns="45713" numCol="1" anchor="ctr" anchorCtr="0" compatLnSpc="1">
            <a:prstTxWarp prst="textNoShape">
              <a:avLst/>
            </a:prstTxWarp>
          </a:bodyPr>
          <a:lstStyle>
            <a:lvl1pPr>
              <a:defRPr sz="1200">
                <a:solidFill>
                  <a:srgbClr val="898989"/>
                </a:solidFill>
                <a:cs typeface="Arial" charset="0"/>
              </a:defRPr>
            </a:lvl1pPr>
          </a:lstStyle>
          <a:p>
            <a:pPr defTabSz="914262" fontAlgn="base">
              <a:spcBef>
                <a:spcPct val="0"/>
              </a:spcBef>
              <a:spcAft>
                <a:spcPct val="0"/>
              </a:spcAft>
              <a:defRPr/>
            </a:pPr>
            <a:fld id="{CE2FFE5C-2760-204D-A404-51A9854B85BF}" type="datetime1">
              <a:rPr lang="en-US" smtClean="0">
                <a:latin typeface="Arial" charset="0"/>
                <a:ea typeface="ＭＳ Ｐゴシック" charset="0"/>
              </a:rPr>
              <a:pPr defTabSz="914262" fontAlgn="base">
                <a:spcBef>
                  <a:spcPct val="0"/>
                </a:spcBef>
                <a:spcAft>
                  <a:spcPct val="0"/>
                </a:spcAft>
                <a:defRPr/>
              </a:pPr>
              <a:t>5/5/20</a:t>
            </a:fld>
            <a:endParaRPr lang="id-ID">
              <a:latin typeface="Arial" charset="0"/>
              <a:ea typeface="ＭＳ Ｐゴシック" charset="0"/>
            </a:endParaRPr>
          </a:p>
        </p:txBody>
      </p:sp>
      <p:sp>
        <p:nvSpPr>
          <p:cNvPr id="5" name="Footer Placeholder 4"/>
          <p:cNvSpPr>
            <a:spLocks noGrp="1"/>
          </p:cNvSpPr>
          <p:nvPr>
            <p:ph type="ftr" sz="quarter" idx="3"/>
          </p:nvPr>
        </p:nvSpPr>
        <p:spPr>
          <a:xfrm>
            <a:off x="3124200" y="6356385"/>
            <a:ext cx="2895600" cy="365125"/>
          </a:xfrm>
          <a:prstGeom prst="rect">
            <a:avLst/>
          </a:prstGeom>
        </p:spPr>
        <p:txBody>
          <a:bodyPr vert="horz" lIns="91426" tIns="45713" rIns="91426" bIns="45713" rtlCol="0" anchor="ctr"/>
          <a:lstStyle>
            <a:lvl1pPr algn="ctr">
              <a:defRPr sz="1200">
                <a:solidFill>
                  <a:schemeClr val="tx1">
                    <a:tint val="75000"/>
                  </a:schemeClr>
                </a:solidFill>
                <a:ea typeface="+mn-ea"/>
                <a:cs typeface="Arial" charset="0"/>
              </a:defRPr>
            </a:lvl1pPr>
          </a:lstStyle>
          <a:p>
            <a:pPr defTabSz="914262"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85"/>
            <a:ext cx="2133600" cy="365125"/>
          </a:xfrm>
          <a:prstGeom prst="rect">
            <a:avLst/>
          </a:prstGeom>
        </p:spPr>
        <p:txBody>
          <a:bodyPr vert="horz" wrap="square" lIns="91426" tIns="45713" rIns="91426" bIns="45713" numCol="1" anchor="ctr" anchorCtr="0" compatLnSpc="1">
            <a:prstTxWarp prst="textNoShape">
              <a:avLst/>
            </a:prstTxWarp>
          </a:bodyPr>
          <a:lstStyle>
            <a:lvl1pPr algn="r">
              <a:defRPr sz="1200">
                <a:solidFill>
                  <a:srgbClr val="898989"/>
                </a:solidFill>
                <a:cs typeface="Arial" charset="0"/>
              </a:defRPr>
            </a:lvl1pPr>
          </a:lstStyle>
          <a:p>
            <a:pPr defTabSz="914262" fontAlgn="base">
              <a:spcBef>
                <a:spcPct val="0"/>
              </a:spcBef>
              <a:spcAft>
                <a:spcPct val="0"/>
              </a:spcAft>
              <a:defRPr/>
            </a:pPr>
            <a:fld id="{FE5749DD-F11E-9F49-894E-DD0F7B6BABB2}" type="slidenum">
              <a:rPr lang="id-ID" smtClean="0">
                <a:latin typeface="Arial" charset="0"/>
                <a:ea typeface="ＭＳ Ｐゴシック" charset="0"/>
              </a:rPr>
              <a:pPr defTabSz="914262" fontAlgn="base">
                <a:spcBef>
                  <a:spcPct val="0"/>
                </a:spcBef>
                <a:spcAft>
                  <a:spcPct val="0"/>
                </a:spcAft>
                <a:defRPr/>
              </a:pPr>
              <a:t>‹#›</a:t>
            </a:fld>
            <a:endParaRPr lang="id-ID">
              <a:latin typeface="Arial" charset="0"/>
              <a:ea typeface="ＭＳ Ｐゴシック" charset="0"/>
            </a:endParaRPr>
          </a:p>
        </p:txBody>
      </p:sp>
    </p:spTree>
    <p:extLst>
      <p:ext uri="{BB962C8B-B14F-4D97-AF65-F5344CB8AC3E}">
        <p14:creationId xmlns:p14="http://schemas.microsoft.com/office/powerpoint/2010/main" val="1110160954"/>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131" algn="ctr" rtl="0" fontAlgn="base">
        <a:spcBef>
          <a:spcPct val="0"/>
        </a:spcBef>
        <a:spcAft>
          <a:spcPct val="0"/>
        </a:spcAft>
        <a:defRPr sz="4400">
          <a:solidFill>
            <a:schemeClr val="tx1"/>
          </a:solidFill>
          <a:latin typeface="Calibri" pitchFamily="34" charset="0"/>
        </a:defRPr>
      </a:lvl6pPr>
      <a:lvl7pPr marL="914262" algn="ctr" rtl="0" fontAlgn="base">
        <a:spcBef>
          <a:spcPct val="0"/>
        </a:spcBef>
        <a:spcAft>
          <a:spcPct val="0"/>
        </a:spcAft>
        <a:defRPr sz="4400">
          <a:solidFill>
            <a:schemeClr val="tx1"/>
          </a:solidFill>
          <a:latin typeface="Calibri" pitchFamily="34" charset="0"/>
        </a:defRPr>
      </a:lvl7pPr>
      <a:lvl8pPr marL="1371393" algn="ctr" rtl="0" fontAlgn="base">
        <a:spcBef>
          <a:spcPct val="0"/>
        </a:spcBef>
        <a:spcAft>
          <a:spcPct val="0"/>
        </a:spcAft>
        <a:defRPr sz="4400">
          <a:solidFill>
            <a:schemeClr val="tx1"/>
          </a:solidFill>
          <a:latin typeface="Calibri" pitchFamily="34" charset="0"/>
        </a:defRPr>
      </a:lvl8pPr>
      <a:lvl9pPr marL="1828524" algn="ctr" rtl="0" fontAlgn="base">
        <a:spcBef>
          <a:spcPct val="0"/>
        </a:spcBef>
        <a:spcAft>
          <a:spcPct val="0"/>
        </a:spcAft>
        <a:defRPr sz="4400">
          <a:solidFill>
            <a:schemeClr val="tx1"/>
          </a:solidFill>
          <a:latin typeface="Calibri" pitchFamily="34" charset="0"/>
        </a:defRPr>
      </a:lvl9pPr>
    </p:titleStyle>
    <p:bodyStyle>
      <a:lvl1pPr marL="342848" indent="-342848"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838" indent="-285707"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2828" indent="-228565"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9958" indent="-228565"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090" indent="-228565"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220" indent="-228565"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1" indent="-228565"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3" indent="-228565"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3" indent="-228565"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2" rtl="0" eaLnBrk="1" latinLnBrk="0" hangingPunct="1">
        <a:defRPr sz="1800" kern="1200">
          <a:solidFill>
            <a:schemeClr val="tx1"/>
          </a:solidFill>
          <a:latin typeface="+mn-lt"/>
          <a:ea typeface="+mn-ea"/>
          <a:cs typeface="+mn-cs"/>
        </a:defRPr>
      </a:lvl1pPr>
      <a:lvl2pPr marL="457131"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3" algn="l" defTabSz="914262" rtl="0" eaLnBrk="1" latinLnBrk="0" hangingPunct="1">
        <a:defRPr sz="1800" kern="1200">
          <a:solidFill>
            <a:schemeClr val="tx1"/>
          </a:solidFill>
          <a:latin typeface="+mn-lt"/>
          <a:ea typeface="+mn-ea"/>
          <a:cs typeface="+mn-cs"/>
        </a:defRPr>
      </a:lvl4pPr>
      <a:lvl5pPr marL="1828524" algn="l" defTabSz="914262" rtl="0" eaLnBrk="1" latinLnBrk="0" hangingPunct="1">
        <a:defRPr sz="1800" kern="1200">
          <a:solidFill>
            <a:schemeClr val="tx1"/>
          </a:solidFill>
          <a:latin typeface="+mn-lt"/>
          <a:ea typeface="+mn-ea"/>
          <a:cs typeface="+mn-cs"/>
        </a:defRPr>
      </a:lvl5pPr>
      <a:lvl6pPr marL="2285655" algn="l" defTabSz="914262" rtl="0" eaLnBrk="1" latinLnBrk="0" hangingPunct="1">
        <a:defRPr sz="1800" kern="1200">
          <a:solidFill>
            <a:schemeClr val="tx1"/>
          </a:solidFill>
          <a:latin typeface="+mn-lt"/>
          <a:ea typeface="+mn-ea"/>
          <a:cs typeface="+mn-cs"/>
        </a:defRPr>
      </a:lvl6pPr>
      <a:lvl7pPr marL="2742786" algn="l" defTabSz="914262" rtl="0" eaLnBrk="1" latinLnBrk="0" hangingPunct="1">
        <a:defRPr sz="1800" kern="1200">
          <a:solidFill>
            <a:schemeClr val="tx1"/>
          </a:solidFill>
          <a:latin typeface="+mn-lt"/>
          <a:ea typeface="+mn-ea"/>
          <a:cs typeface="+mn-cs"/>
        </a:defRPr>
      </a:lvl7pPr>
      <a:lvl8pPr marL="3199917" algn="l" defTabSz="914262" rtl="0" eaLnBrk="1" latinLnBrk="0" hangingPunct="1">
        <a:defRPr sz="1800" kern="1200">
          <a:solidFill>
            <a:schemeClr val="tx1"/>
          </a:solidFill>
          <a:latin typeface="+mn-lt"/>
          <a:ea typeface="+mn-ea"/>
          <a:cs typeface="+mn-cs"/>
        </a:defRPr>
      </a:lvl8pPr>
      <a:lvl9pPr marL="3657048" algn="l" defTabSz="91426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84"/>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defTabSz="914400" fontAlgn="base">
              <a:spcBef>
                <a:spcPct val="0"/>
              </a:spcBef>
              <a:spcAft>
                <a:spcPct val="0"/>
              </a:spcAft>
              <a:defRPr/>
            </a:pPr>
            <a:fld id="{8B1CD2D5-3D39-FF48-8179-E3F1F2A68F6D}" type="datetime1">
              <a:rPr lang="en-US">
                <a:latin typeface="Arial" charset="0"/>
                <a:ea typeface="ＭＳ Ｐゴシック" charset="0"/>
              </a:rPr>
              <a:pPr defTabSz="914400" fontAlgn="base">
                <a:spcBef>
                  <a:spcPct val="0"/>
                </a:spcBef>
                <a:spcAft>
                  <a:spcPct val="0"/>
                </a:spcAft>
                <a:defRPr/>
              </a:pPr>
              <a:t>5/5/20</a:t>
            </a:fld>
            <a:endParaRPr lang="id-ID">
              <a:latin typeface="Arial" charset="0"/>
              <a:ea typeface="ＭＳ Ｐゴシック" charset="0"/>
            </a:endParaRPr>
          </a:p>
        </p:txBody>
      </p:sp>
      <p:sp>
        <p:nvSpPr>
          <p:cNvPr id="5" name="Footer Placeholder 4"/>
          <p:cNvSpPr>
            <a:spLocks noGrp="1"/>
          </p:cNvSpPr>
          <p:nvPr>
            <p:ph type="ftr" sz="quarter" idx="3"/>
          </p:nvPr>
        </p:nvSpPr>
        <p:spPr>
          <a:xfrm>
            <a:off x="3124200" y="6356384"/>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Arial" charset="0"/>
              </a:defRPr>
            </a:lvl1pPr>
          </a:lstStyle>
          <a:p>
            <a:pPr defTabSz="914400"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8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defTabSz="914400" fontAlgn="base">
              <a:spcBef>
                <a:spcPct val="0"/>
              </a:spcBef>
              <a:spcAft>
                <a:spcPct val="0"/>
              </a:spcAft>
              <a:defRPr/>
            </a:pPr>
            <a:fld id="{9E92DDDB-F90A-E74B-916B-B0B2666B5877}" type="slidenum">
              <a:rPr lang="id-ID">
                <a:latin typeface="Arial" charset="0"/>
                <a:ea typeface="ＭＳ Ｐゴシック" charset="0"/>
              </a:rPr>
              <a:pPr defTabSz="914400" fontAlgn="base">
                <a:spcBef>
                  <a:spcPct val="0"/>
                </a:spcBef>
                <a:spcAft>
                  <a:spcPct val="0"/>
                </a:spcAft>
                <a:defRPr/>
              </a:pPr>
              <a:t>‹#›</a:t>
            </a:fld>
            <a:endParaRPr lang="id-ID">
              <a:latin typeface="Arial" charset="0"/>
              <a:ea typeface="ＭＳ Ｐゴシック" charset="0"/>
            </a:endParaRPr>
          </a:p>
        </p:txBody>
      </p:sp>
    </p:spTree>
    <p:extLst>
      <p:ext uri="{BB962C8B-B14F-4D97-AF65-F5344CB8AC3E}">
        <p14:creationId xmlns:p14="http://schemas.microsoft.com/office/powerpoint/2010/main" val="1640225822"/>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84"/>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defTabSz="914400" fontAlgn="base">
              <a:spcBef>
                <a:spcPct val="0"/>
              </a:spcBef>
              <a:spcAft>
                <a:spcPct val="0"/>
              </a:spcAft>
              <a:defRPr/>
            </a:pPr>
            <a:fld id="{8B1CD2D5-3D39-FF48-8179-E3F1F2A68F6D}" type="datetime1">
              <a:rPr lang="en-US">
                <a:latin typeface="Arial" charset="0"/>
                <a:ea typeface="ＭＳ Ｐゴシック" charset="0"/>
              </a:rPr>
              <a:pPr defTabSz="914400" fontAlgn="base">
                <a:spcBef>
                  <a:spcPct val="0"/>
                </a:spcBef>
                <a:spcAft>
                  <a:spcPct val="0"/>
                </a:spcAft>
                <a:defRPr/>
              </a:pPr>
              <a:t>5/5/20</a:t>
            </a:fld>
            <a:endParaRPr lang="id-ID">
              <a:latin typeface="Arial" charset="0"/>
              <a:ea typeface="ＭＳ Ｐゴシック" charset="0"/>
            </a:endParaRPr>
          </a:p>
        </p:txBody>
      </p:sp>
      <p:sp>
        <p:nvSpPr>
          <p:cNvPr id="5" name="Footer Placeholder 4"/>
          <p:cNvSpPr>
            <a:spLocks noGrp="1"/>
          </p:cNvSpPr>
          <p:nvPr>
            <p:ph type="ftr" sz="quarter" idx="3"/>
          </p:nvPr>
        </p:nvSpPr>
        <p:spPr>
          <a:xfrm>
            <a:off x="3124200" y="6356384"/>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Arial" charset="0"/>
              </a:defRPr>
            </a:lvl1pPr>
          </a:lstStyle>
          <a:p>
            <a:pPr defTabSz="914400"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84"/>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defTabSz="914400" fontAlgn="base">
              <a:spcBef>
                <a:spcPct val="0"/>
              </a:spcBef>
              <a:spcAft>
                <a:spcPct val="0"/>
              </a:spcAft>
              <a:defRPr/>
            </a:pPr>
            <a:fld id="{9E92DDDB-F90A-E74B-916B-B0B2666B5877}" type="slidenum">
              <a:rPr lang="id-ID">
                <a:latin typeface="Arial" charset="0"/>
                <a:ea typeface="ＭＳ Ｐゴシック" charset="0"/>
              </a:rPr>
              <a:pPr defTabSz="914400" fontAlgn="base">
                <a:spcBef>
                  <a:spcPct val="0"/>
                </a:spcBef>
                <a:spcAft>
                  <a:spcPct val="0"/>
                </a:spcAft>
                <a:defRPr/>
              </a:pPr>
              <a:t>‹#›</a:t>
            </a:fld>
            <a:endParaRPr lang="id-ID">
              <a:latin typeface="Arial" charset="0"/>
              <a:ea typeface="ＭＳ Ｐゴシック" charset="0"/>
            </a:endParaRPr>
          </a:p>
        </p:txBody>
      </p:sp>
    </p:spTree>
    <p:extLst>
      <p:ext uri="{BB962C8B-B14F-4D97-AF65-F5344CB8AC3E}">
        <p14:creationId xmlns:p14="http://schemas.microsoft.com/office/powerpoint/2010/main" val="2118392321"/>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0" Type="http://schemas.openxmlformats.org/officeDocument/2006/relationships/image" Target="../media/image16.png"/><Relationship Id="rId21" Type="http://schemas.microsoft.com/office/2007/relationships/hdphoto" Target="../media/hdphoto10.wdp"/><Relationship Id="rId22" Type="http://schemas.openxmlformats.org/officeDocument/2006/relationships/image" Target="../media/image17.png"/><Relationship Id="rId23" Type="http://schemas.microsoft.com/office/2007/relationships/hdphoto" Target="../media/hdphoto11.wdp"/><Relationship Id="rId24" Type="http://schemas.openxmlformats.org/officeDocument/2006/relationships/image" Target="../media/image18.png"/><Relationship Id="rId25" Type="http://schemas.microsoft.com/office/2007/relationships/hdphoto" Target="../media/hdphoto12.wdp"/><Relationship Id="rId26" Type="http://schemas.openxmlformats.org/officeDocument/2006/relationships/image" Target="../media/image19.png"/><Relationship Id="rId27" Type="http://schemas.microsoft.com/office/2007/relationships/hdphoto" Target="../media/hdphoto13.wdp"/><Relationship Id="rId28" Type="http://schemas.openxmlformats.org/officeDocument/2006/relationships/image" Target="../media/image20.png"/><Relationship Id="rId29" Type="http://schemas.microsoft.com/office/2007/relationships/hdphoto" Target="../media/hdphoto14.wdp"/><Relationship Id="rId1" Type="http://schemas.openxmlformats.org/officeDocument/2006/relationships/slideLayout" Target="../slideLayouts/slideLayout39.xml"/><Relationship Id="rId2" Type="http://schemas.openxmlformats.org/officeDocument/2006/relationships/image" Target="../media/image7.png"/><Relationship Id="rId3" Type="http://schemas.microsoft.com/office/2007/relationships/hdphoto" Target="../media/hdphoto1.wdp"/><Relationship Id="rId4" Type="http://schemas.openxmlformats.org/officeDocument/2006/relationships/image" Target="../media/image8.png"/><Relationship Id="rId5" Type="http://schemas.microsoft.com/office/2007/relationships/hdphoto" Target="../media/hdphoto2.wdp"/><Relationship Id="rId30" Type="http://schemas.openxmlformats.org/officeDocument/2006/relationships/image" Target="../media/image21.png"/><Relationship Id="rId31" Type="http://schemas.microsoft.com/office/2007/relationships/hdphoto" Target="../media/hdphoto15.wdp"/><Relationship Id="rId32" Type="http://schemas.openxmlformats.org/officeDocument/2006/relationships/image" Target="../media/image22.png"/><Relationship Id="rId9" Type="http://schemas.microsoft.com/office/2007/relationships/hdphoto" Target="../media/hdphoto4.wdp"/><Relationship Id="rId6" Type="http://schemas.openxmlformats.org/officeDocument/2006/relationships/image" Target="../media/image9.png"/><Relationship Id="rId7" Type="http://schemas.microsoft.com/office/2007/relationships/hdphoto" Target="../media/hdphoto3.wdp"/><Relationship Id="rId8" Type="http://schemas.openxmlformats.org/officeDocument/2006/relationships/image" Target="../media/image10.png"/><Relationship Id="rId33" Type="http://schemas.microsoft.com/office/2007/relationships/hdphoto" Target="../media/hdphoto16.wdp"/><Relationship Id="rId34" Type="http://schemas.openxmlformats.org/officeDocument/2006/relationships/image" Target="../media/image23.png"/><Relationship Id="rId35" Type="http://schemas.microsoft.com/office/2007/relationships/hdphoto" Target="../media/hdphoto17.wdp"/><Relationship Id="rId36" Type="http://schemas.openxmlformats.org/officeDocument/2006/relationships/image" Target="../media/image24.png"/><Relationship Id="rId10" Type="http://schemas.openxmlformats.org/officeDocument/2006/relationships/image" Target="../media/image11.png"/><Relationship Id="rId11" Type="http://schemas.microsoft.com/office/2007/relationships/hdphoto" Target="../media/hdphoto5.wdp"/><Relationship Id="rId12" Type="http://schemas.openxmlformats.org/officeDocument/2006/relationships/image" Target="../media/image12.png"/><Relationship Id="rId13" Type="http://schemas.microsoft.com/office/2007/relationships/hdphoto" Target="../media/hdphoto6.wdp"/><Relationship Id="rId14" Type="http://schemas.openxmlformats.org/officeDocument/2006/relationships/image" Target="../media/image13.png"/><Relationship Id="rId15" Type="http://schemas.microsoft.com/office/2007/relationships/hdphoto" Target="../media/hdphoto7.wdp"/><Relationship Id="rId16" Type="http://schemas.openxmlformats.org/officeDocument/2006/relationships/image" Target="../media/image14.png"/><Relationship Id="rId17" Type="http://schemas.microsoft.com/office/2007/relationships/hdphoto" Target="../media/hdphoto8.wdp"/><Relationship Id="rId18" Type="http://schemas.openxmlformats.org/officeDocument/2006/relationships/image" Target="../media/image15.png"/><Relationship Id="rId19" Type="http://schemas.microsoft.com/office/2007/relationships/hdphoto" Target="../media/hdphoto9.wdp"/><Relationship Id="rId37" Type="http://schemas.microsoft.com/office/2007/relationships/hdphoto" Target="../media/hdphoto18.wdp"/><Relationship Id="rId38" Type="http://schemas.openxmlformats.org/officeDocument/2006/relationships/image" Target="../media/image25.png"/><Relationship Id="rId39" Type="http://schemas.microsoft.com/office/2007/relationships/hdphoto" Target="../media/hdphoto19.wdp"/><Relationship Id="rId40" Type="http://schemas.openxmlformats.org/officeDocument/2006/relationships/image" Target="../media/image26.png"/><Relationship Id="rId41" Type="http://schemas.microsoft.com/office/2007/relationships/hdphoto" Target="../media/hdphoto20.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20" Type="http://schemas.openxmlformats.org/officeDocument/2006/relationships/image" Target="../media/image37.png"/><Relationship Id="rId21" Type="http://schemas.openxmlformats.org/officeDocument/2006/relationships/image" Target="../media/image20.svg"/><Relationship Id="rId22" Type="http://schemas.openxmlformats.org/officeDocument/2006/relationships/image" Target="../media/image38.png"/><Relationship Id="rId23" Type="http://schemas.openxmlformats.org/officeDocument/2006/relationships/image" Target="../media/image22.svg"/><Relationship Id="rId24" Type="http://schemas.openxmlformats.org/officeDocument/2006/relationships/image" Target="../media/image39.png"/><Relationship Id="rId25" Type="http://schemas.openxmlformats.org/officeDocument/2006/relationships/image" Target="../media/image24.svg"/><Relationship Id="rId26" Type="http://schemas.openxmlformats.org/officeDocument/2006/relationships/image" Target="../media/image40.png"/><Relationship Id="rId27" Type="http://schemas.openxmlformats.org/officeDocument/2006/relationships/image" Target="../media/image26.svg"/><Relationship Id="rId28" Type="http://schemas.openxmlformats.org/officeDocument/2006/relationships/image" Target="../media/image41.png"/><Relationship Id="rId29" Type="http://schemas.openxmlformats.org/officeDocument/2006/relationships/image" Target="../media/image28.svg"/><Relationship Id="rId1" Type="http://schemas.openxmlformats.org/officeDocument/2006/relationships/slideLayout" Target="../slideLayouts/slideLayout56.xml"/><Relationship Id="rId2" Type="http://schemas.openxmlformats.org/officeDocument/2006/relationships/image" Target="../media/image28.png"/><Relationship Id="rId3" Type="http://schemas.openxmlformats.org/officeDocument/2006/relationships/image" Target="../media/image2.svg"/><Relationship Id="rId4" Type="http://schemas.openxmlformats.org/officeDocument/2006/relationships/image" Target="../media/image29.png"/><Relationship Id="rId5" Type="http://schemas.openxmlformats.org/officeDocument/2006/relationships/image" Target="../media/image4.svg"/><Relationship Id="rId30" Type="http://schemas.openxmlformats.org/officeDocument/2006/relationships/image" Target="../media/image42.png"/><Relationship Id="rId31" Type="http://schemas.openxmlformats.org/officeDocument/2006/relationships/image" Target="../media/image30.svg"/><Relationship Id="rId32" Type="http://schemas.openxmlformats.org/officeDocument/2006/relationships/image" Target="../media/image43.png"/><Relationship Id="rId9" Type="http://schemas.openxmlformats.org/officeDocument/2006/relationships/image" Target="../media/image8.svg"/><Relationship Id="rId6" Type="http://schemas.openxmlformats.org/officeDocument/2006/relationships/image" Target="../media/image30.png"/><Relationship Id="rId7" Type="http://schemas.openxmlformats.org/officeDocument/2006/relationships/image" Target="../media/image6.svg"/><Relationship Id="rId8" Type="http://schemas.openxmlformats.org/officeDocument/2006/relationships/image" Target="../media/image31.png"/><Relationship Id="rId33" Type="http://schemas.openxmlformats.org/officeDocument/2006/relationships/image" Target="../media/image32.svg"/><Relationship Id="rId10" Type="http://schemas.openxmlformats.org/officeDocument/2006/relationships/image" Target="../media/image32.png"/><Relationship Id="rId11" Type="http://schemas.openxmlformats.org/officeDocument/2006/relationships/image" Target="../media/image10.svg"/><Relationship Id="rId12" Type="http://schemas.openxmlformats.org/officeDocument/2006/relationships/image" Target="../media/image33.png"/><Relationship Id="rId13" Type="http://schemas.openxmlformats.org/officeDocument/2006/relationships/image" Target="../media/image12.svg"/><Relationship Id="rId14" Type="http://schemas.openxmlformats.org/officeDocument/2006/relationships/image" Target="../media/image34.png"/><Relationship Id="rId15" Type="http://schemas.openxmlformats.org/officeDocument/2006/relationships/image" Target="../media/image14.svg"/><Relationship Id="rId16" Type="http://schemas.openxmlformats.org/officeDocument/2006/relationships/image" Target="../media/image35.png"/><Relationship Id="rId17" Type="http://schemas.openxmlformats.org/officeDocument/2006/relationships/image" Target="../media/image16.svg"/><Relationship Id="rId18" Type="http://schemas.openxmlformats.org/officeDocument/2006/relationships/image" Target="../media/image36.png"/><Relationship Id="rId19" Type="http://schemas.openxmlformats.org/officeDocument/2006/relationships/image" Target="../media/image18.sv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hyperlink" Target="https://www.MobileMonkey.com" TargetMode="External"/><Relationship Id="rId1" Type="http://schemas.openxmlformats.org/officeDocument/2006/relationships/slideLayout" Target="../slideLayouts/slideLayout15.xml"/><Relationship Id="rId2"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0.xml"/><Relationship Id="rId3" Type="http://schemas.openxmlformats.org/officeDocument/2006/relationships/image" Target="../media/image4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2.png"/><Relationship Id="rId1" Type="http://schemas.openxmlformats.org/officeDocument/2006/relationships/slideLayout" Target="../slideLayouts/slideLayout27.xml"/><Relationship Id="rId2" Type="http://schemas.openxmlformats.org/officeDocument/2006/relationships/image" Target="../media/image4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512" y="147538"/>
            <a:ext cx="9144000" cy="1265238"/>
          </a:xfrm>
          <a:solidFill>
            <a:schemeClr val="tx1"/>
          </a:solidFill>
          <a:ex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80000"/>
              </a:lnSpc>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charset="0"/>
              </a:rPr>
              <a:t>PENDIDIK PROFESIONAL DI MASA PANDEMI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charset="0"/>
            </a:endParaRPr>
          </a:p>
        </p:txBody>
      </p:sp>
      <p:sp>
        <p:nvSpPr>
          <p:cNvPr id="16386" name="Subtitle 2"/>
          <p:cNvSpPr>
            <a:spLocks noGrp="1"/>
          </p:cNvSpPr>
          <p:nvPr>
            <p:ph type="subTitle" idx="1"/>
          </p:nvPr>
        </p:nvSpPr>
        <p:spPr>
          <a:xfrm>
            <a:off x="144789" y="3416337"/>
            <a:ext cx="8891725" cy="1547998"/>
          </a:xfrm>
          <a:extLst/>
        </p:spPr>
        <p:style>
          <a:lnRef idx="0">
            <a:schemeClr val="dk1"/>
          </a:lnRef>
          <a:fillRef idx="3">
            <a:schemeClr val="dk1"/>
          </a:fillRef>
          <a:effectRef idx="3">
            <a:schemeClr val="dk1"/>
          </a:effectRef>
          <a:fontRef idx="minor">
            <a:schemeClr val="lt1"/>
          </a:fontRef>
        </p:style>
        <p:txBody>
          <a:bodyPr/>
          <a:lstStyle/>
          <a:p>
            <a:pPr>
              <a:lnSpc>
                <a:spcPct val="60000"/>
              </a:lnSpc>
              <a:defRPr/>
            </a:pPr>
            <a:r>
              <a:rPr lang="en-US" sz="4400" b="1" dirty="0">
                <a:solidFill>
                  <a:srgbClr val="FFFFFF"/>
                </a:solidFill>
                <a:latin typeface="Calibri" charset="0"/>
              </a:rPr>
              <a:t>Prof. </a:t>
            </a:r>
            <a:r>
              <a:rPr lang="en-US" sz="4400" b="1" dirty="0" err="1">
                <a:solidFill>
                  <a:srgbClr val="FFFFFF"/>
                </a:solidFill>
                <a:latin typeface="Calibri" charset="0"/>
              </a:rPr>
              <a:t>Suyanto</a:t>
            </a:r>
            <a:r>
              <a:rPr lang="en-US" sz="4400" b="1" dirty="0">
                <a:solidFill>
                  <a:srgbClr val="FFFFFF"/>
                </a:solidFill>
                <a:latin typeface="Calibri" charset="0"/>
              </a:rPr>
              <a:t>, </a:t>
            </a:r>
            <a:r>
              <a:rPr lang="en-US" sz="4400" b="1" dirty="0" err="1" smtClean="0">
                <a:solidFill>
                  <a:srgbClr val="FFFFFF"/>
                </a:solidFill>
                <a:latin typeface="Calibri" charset="0"/>
              </a:rPr>
              <a:t>Ph.D</a:t>
            </a:r>
            <a:endParaRPr lang="en-US" sz="4400" b="1" dirty="0" smtClean="0">
              <a:solidFill>
                <a:srgbClr val="FFFFFF"/>
              </a:solidFill>
              <a:latin typeface="Calibri" charset="0"/>
            </a:endParaRPr>
          </a:p>
          <a:p>
            <a:pPr>
              <a:lnSpc>
                <a:spcPct val="60000"/>
              </a:lnSpc>
              <a:defRPr/>
            </a:pPr>
            <a:r>
              <a:rPr lang="en-US" sz="4000" b="1" i="1" dirty="0" err="1" smtClean="0">
                <a:solidFill>
                  <a:srgbClr val="FFFFFF"/>
                </a:solidFill>
                <a:latin typeface="Calibri" charset="0"/>
              </a:rPr>
              <a:t>www.suyanto.id</a:t>
            </a:r>
            <a:endParaRPr lang="en-US" sz="4000" b="1" i="1" dirty="0">
              <a:solidFill>
                <a:srgbClr val="FFFFFF"/>
              </a:solidFill>
              <a:latin typeface="Calibri" charset="0"/>
            </a:endParaRPr>
          </a:p>
          <a:p>
            <a:pPr>
              <a:lnSpc>
                <a:spcPct val="60000"/>
              </a:lnSpc>
              <a:defRPr/>
            </a:pPr>
            <a:r>
              <a:rPr lang="en-US" sz="1800" i="1" dirty="0">
                <a:solidFill>
                  <a:srgbClr val="FFFFFF"/>
                </a:solidFill>
                <a:latin typeface="Calibri" charset="0"/>
              </a:rPr>
              <a:t>(</a:t>
            </a:r>
            <a:r>
              <a:rPr lang="en-US" sz="2000" dirty="0">
                <a:solidFill>
                  <a:srgbClr val="FFFFFF"/>
                </a:solidFill>
                <a:latin typeface="Calibri" charset="0"/>
              </a:rPr>
              <a:t>Guru </a:t>
            </a:r>
            <a:r>
              <a:rPr lang="en-US" sz="2000" dirty="0" err="1">
                <a:solidFill>
                  <a:srgbClr val="FFFFFF"/>
                </a:solidFill>
                <a:latin typeface="Calibri" charset="0"/>
              </a:rPr>
              <a:t>Besar</a:t>
            </a:r>
            <a:r>
              <a:rPr lang="en-US" sz="2000" dirty="0">
                <a:solidFill>
                  <a:srgbClr val="FFFFFF"/>
                </a:solidFill>
                <a:latin typeface="Calibri" charset="0"/>
              </a:rPr>
              <a:t> </a:t>
            </a:r>
            <a:r>
              <a:rPr lang="en-US" sz="2000" dirty="0" err="1">
                <a:solidFill>
                  <a:srgbClr val="FFFFFF"/>
                </a:solidFill>
                <a:latin typeface="Calibri" charset="0"/>
              </a:rPr>
              <a:t>F</a:t>
            </a:r>
            <a:r>
              <a:rPr lang="en-US" sz="1800" dirty="0" err="1">
                <a:solidFill>
                  <a:srgbClr val="FFFFFF"/>
                </a:solidFill>
                <a:latin typeface="Calibri" charset="0"/>
              </a:rPr>
              <a:t>akultas</a:t>
            </a:r>
            <a:r>
              <a:rPr lang="en-US" sz="1800" dirty="0">
                <a:solidFill>
                  <a:srgbClr val="FFFFFF"/>
                </a:solidFill>
                <a:latin typeface="Calibri" charset="0"/>
              </a:rPr>
              <a:t> </a:t>
            </a:r>
            <a:r>
              <a:rPr lang="en-US" sz="1800" dirty="0" err="1">
                <a:solidFill>
                  <a:srgbClr val="FFFFFF"/>
                </a:solidFill>
                <a:latin typeface="Calibri" charset="0"/>
              </a:rPr>
              <a:t>Ekonomi</a:t>
            </a:r>
            <a:r>
              <a:rPr lang="en-US" sz="1800" dirty="0">
                <a:solidFill>
                  <a:srgbClr val="FFFFFF"/>
                </a:solidFill>
                <a:latin typeface="Calibri" charset="0"/>
              </a:rPr>
              <a:t> </a:t>
            </a:r>
            <a:r>
              <a:rPr lang="en-US" sz="1800" dirty="0" err="1">
                <a:solidFill>
                  <a:srgbClr val="FFFFFF"/>
                </a:solidFill>
                <a:latin typeface="Calibri" charset="0"/>
              </a:rPr>
              <a:t>Universitas</a:t>
            </a:r>
            <a:r>
              <a:rPr lang="en-US" sz="1800" dirty="0">
                <a:solidFill>
                  <a:srgbClr val="FFFFFF"/>
                </a:solidFill>
                <a:latin typeface="Calibri" charset="0"/>
              </a:rPr>
              <a:t> </a:t>
            </a:r>
            <a:r>
              <a:rPr lang="en-US" sz="1800" dirty="0" err="1">
                <a:solidFill>
                  <a:srgbClr val="FFFFFF"/>
                </a:solidFill>
                <a:latin typeface="Calibri" charset="0"/>
              </a:rPr>
              <a:t>Negeri</a:t>
            </a:r>
            <a:r>
              <a:rPr lang="en-US" sz="1800" dirty="0">
                <a:solidFill>
                  <a:srgbClr val="FFFFFF"/>
                </a:solidFill>
                <a:latin typeface="Calibri" charset="0"/>
              </a:rPr>
              <a:t> Yogyakarta</a:t>
            </a:r>
            <a:r>
              <a:rPr lang="en-US" sz="1800" dirty="0" smtClean="0">
                <a:solidFill>
                  <a:srgbClr val="FFFFFF"/>
                </a:solidFill>
                <a:latin typeface="Calibri" charset="0"/>
              </a:rPr>
              <a:t>)</a:t>
            </a:r>
          </a:p>
          <a:p>
            <a:pPr>
              <a:lnSpc>
                <a:spcPct val="60000"/>
              </a:lnSpc>
              <a:defRPr/>
            </a:pPr>
            <a:r>
              <a:rPr lang="en-US" sz="1800" dirty="0" smtClean="0">
                <a:solidFill>
                  <a:srgbClr val="FFFFFF"/>
                </a:solidFill>
                <a:latin typeface="Calibri" charset="0"/>
              </a:rPr>
              <a:t>(</a:t>
            </a:r>
            <a:r>
              <a:rPr lang="en-US" sz="1800" dirty="0" err="1">
                <a:solidFill>
                  <a:srgbClr val="FFFFFF"/>
                </a:solidFill>
                <a:latin typeface="Calibri" charset="0"/>
              </a:rPr>
              <a:t>Dirjen</a:t>
            </a:r>
            <a:r>
              <a:rPr lang="en-US" sz="1800" dirty="0">
                <a:solidFill>
                  <a:srgbClr val="FFFFFF"/>
                </a:solidFill>
                <a:latin typeface="Calibri" charset="0"/>
              </a:rPr>
              <a:t> </a:t>
            </a:r>
            <a:r>
              <a:rPr lang="en-US" sz="1800" dirty="0" err="1">
                <a:solidFill>
                  <a:srgbClr val="FFFFFF"/>
                </a:solidFill>
                <a:latin typeface="Calibri" charset="0"/>
              </a:rPr>
              <a:t>Manajemen</a:t>
            </a:r>
            <a:r>
              <a:rPr lang="en-US" sz="1800" dirty="0">
                <a:solidFill>
                  <a:srgbClr val="FFFFFF"/>
                </a:solidFill>
                <a:latin typeface="Calibri" charset="0"/>
              </a:rPr>
              <a:t> </a:t>
            </a:r>
            <a:r>
              <a:rPr lang="en-US" sz="1800" dirty="0" err="1">
                <a:solidFill>
                  <a:srgbClr val="FFFFFF"/>
                </a:solidFill>
                <a:latin typeface="Calibri" charset="0"/>
              </a:rPr>
              <a:t>Pendidikan</a:t>
            </a:r>
            <a:r>
              <a:rPr lang="en-US" sz="1800" dirty="0">
                <a:solidFill>
                  <a:srgbClr val="FFFFFF"/>
                </a:solidFill>
                <a:latin typeface="Calibri" charset="0"/>
              </a:rPr>
              <a:t> </a:t>
            </a:r>
            <a:r>
              <a:rPr lang="en-US" sz="1800" dirty="0" err="1">
                <a:solidFill>
                  <a:srgbClr val="FFFFFF"/>
                </a:solidFill>
                <a:latin typeface="Calibri" charset="0"/>
              </a:rPr>
              <a:t>Dasar</a:t>
            </a:r>
            <a:r>
              <a:rPr lang="en-US" sz="1800" dirty="0">
                <a:solidFill>
                  <a:srgbClr val="FFFFFF"/>
                </a:solidFill>
                <a:latin typeface="Calibri" charset="0"/>
              </a:rPr>
              <a:t> </a:t>
            </a:r>
            <a:r>
              <a:rPr lang="en-US" sz="1800" dirty="0" err="1">
                <a:solidFill>
                  <a:srgbClr val="FFFFFF"/>
                </a:solidFill>
                <a:latin typeface="Calibri" charset="0"/>
              </a:rPr>
              <a:t>dan</a:t>
            </a:r>
            <a:r>
              <a:rPr lang="en-US" sz="1800" dirty="0">
                <a:solidFill>
                  <a:srgbClr val="FFFFFF"/>
                </a:solidFill>
                <a:latin typeface="Calibri" charset="0"/>
              </a:rPr>
              <a:t> </a:t>
            </a:r>
            <a:r>
              <a:rPr lang="en-US" sz="1800" dirty="0" err="1">
                <a:solidFill>
                  <a:srgbClr val="FFFFFF"/>
                </a:solidFill>
                <a:latin typeface="Calibri" charset="0"/>
              </a:rPr>
              <a:t>Menengah</a:t>
            </a:r>
            <a:r>
              <a:rPr lang="en-US" sz="1800" dirty="0">
                <a:solidFill>
                  <a:srgbClr val="FFFFFF"/>
                </a:solidFill>
                <a:latin typeface="Calibri" charset="0"/>
              </a:rPr>
              <a:t>  </a:t>
            </a:r>
            <a:r>
              <a:rPr lang="en-US" sz="1800" dirty="0" err="1">
                <a:solidFill>
                  <a:srgbClr val="FFFFFF"/>
                </a:solidFill>
                <a:latin typeface="Calibri" charset="0"/>
              </a:rPr>
              <a:t>Depdiknas</a:t>
            </a:r>
            <a:r>
              <a:rPr lang="en-US" sz="1800" dirty="0">
                <a:solidFill>
                  <a:srgbClr val="FFFFFF"/>
                </a:solidFill>
                <a:latin typeface="Calibri" charset="0"/>
              </a:rPr>
              <a:t> </a:t>
            </a:r>
            <a:r>
              <a:rPr lang="en-US" sz="1800" dirty="0" err="1">
                <a:solidFill>
                  <a:srgbClr val="FFFFFF"/>
                </a:solidFill>
                <a:latin typeface="Calibri" charset="0"/>
              </a:rPr>
              <a:t>dan</a:t>
            </a:r>
            <a:r>
              <a:rPr lang="en-US" sz="1800" dirty="0">
                <a:solidFill>
                  <a:srgbClr val="FFFFFF"/>
                </a:solidFill>
                <a:latin typeface="Calibri" charset="0"/>
              </a:rPr>
              <a:t> </a:t>
            </a:r>
            <a:r>
              <a:rPr lang="en-US" sz="1800" dirty="0" err="1">
                <a:solidFill>
                  <a:srgbClr val="FFFFFF"/>
                </a:solidFill>
                <a:latin typeface="Calibri" charset="0"/>
              </a:rPr>
              <a:t>Kemdikbud</a:t>
            </a:r>
            <a:r>
              <a:rPr lang="en-US" sz="1800" dirty="0">
                <a:solidFill>
                  <a:srgbClr val="FFFFFF"/>
                </a:solidFill>
                <a:latin typeface="Calibri" charset="0"/>
              </a:rPr>
              <a:t> 2005-2013)</a:t>
            </a:r>
          </a:p>
          <a:p>
            <a:pPr>
              <a:lnSpc>
                <a:spcPct val="60000"/>
              </a:lnSpc>
              <a:defRPr/>
            </a:pPr>
            <a:r>
              <a:rPr lang="en-US" sz="1800" dirty="0">
                <a:solidFill>
                  <a:srgbClr val="FFFFFF"/>
                </a:solidFill>
                <a:latin typeface="Calibri" charset="0"/>
              </a:rPr>
              <a:t> </a:t>
            </a:r>
          </a:p>
        </p:txBody>
      </p:sp>
      <p:pic>
        <p:nvPicPr>
          <p:cNvPr id="3277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856" y="1753160"/>
            <a:ext cx="1584325"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5"/>
          <p:cNvSpPr txBox="1">
            <a:spLocks noChangeArrowheads="1"/>
          </p:cNvSpPr>
          <p:nvPr/>
        </p:nvSpPr>
        <p:spPr bwMode="auto">
          <a:xfrm>
            <a:off x="0" y="5847564"/>
            <a:ext cx="9144000" cy="830983"/>
          </a:xfrm>
          <a:prstGeom prst="rect">
            <a:avLst/>
          </a:prstGeom>
          <a:ln/>
        </p:spPr>
        <p:style>
          <a:lnRef idx="0">
            <a:schemeClr val="dk1"/>
          </a:lnRef>
          <a:fillRef idx="3">
            <a:schemeClr val="dk1"/>
          </a:fillRef>
          <a:effectRef idx="3">
            <a:schemeClr val="dk1"/>
          </a:effectRef>
          <a:fontRef idx="minor">
            <a:schemeClr val="lt1"/>
          </a:fontRef>
        </p:style>
        <p:txBody>
          <a:bodyPr lIns="91426" tIns="45713" rIns="91426" bIns="4571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262" eaLnBrk="1" fontAlgn="base" hangingPunct="1">
              <a:spcBef>
                <a:spcPct val="0"/>
              </a:spcBef>
              <a:spcAft>
                <a:spcPct val="0"/>
              </a:spcAft>
              <a:defRPr/>
            </a:pPr>
            <a:r>
              <a:rPr lang="en-US" sz="1600" dirty="0" err="1">
                <a:solidFill>
                  <a:prstClr val="white"/>
                </a:solidFill>
              </a:rPr>
              <a:t>Dipresentasikan</a:t>
            </a:r>
            <a:r>
              <a:rPr lang="en-US" sz="1600" dirty="0">
                <a:solidFill>
                  <a:prstClr val="white"/>
                </a:solidFill>
              </a:rPr>
              <a:t> </a:t>
            </a:r>
            <a:r>
              <a:rPr lang="en-US" sz="1600" dirty="0" err="1" smtClean="0">
                <a:solidFill>
                  <a:prstClr val="white"/>
                </a:solidFill>
              </a:rPr>
              <a:t>Dalam</a:t>
            </a:r>
            <a:r>
              <a:rPr lang="en-US" sz="1600" dirty="0" smtClean="0">
                <a:solidFill>
                  <a:prstClr val="white"/>
                </a:solidFill>
              </a:rPr>
              <a:t> </a:t>
            </a:r>
            <a:r>
              <a:rPr lang="en-US" sz="1600" dirty="0" err="1" smtClean="0">
                <a:solidFill>
                  <a:prstClr val="white"/>
                </a:solidFill>
              </a:rPr>
              <a:t>Kegiatan</a:t>
            </a:r>
            <a:r>
              <a:rPr lang="en-US" sz="1600" dirty="0" smtClean="0">
                <a:solidFill>
                  <a:prstClr val="white"/>
                </a:solidFill>
              </a:rPr>
              <a:t> Webinar  </a:t>
            </a:r>
            <a:r>
              <a:rPr lang="en-US" sz="1600" dirty="0" err="1" smtClean="0">
                <a:solidFill>
                  <a:prstClr val="white"/>
                </a:solidFill>
              </a:rPr>
              <a:t>untuk</a:t>
            </a:r>
            <a:r>
              <a:rPr lang="en-US" sz="1600" dirty="0" smtClean="0">
                <a:solidFill>
                  <a:prstClr val="white"/>
                </a:solidFill>
              </a:rPr>
              <a:t> </a:t>
            </a:r>
            <a:r>
              <a:rPr lang="en-US" sz="1600" dirty="0" err="1" smtClean="0">
                <a:solidFill>
                  <a:prstClr val="white"/>
                </a:solidFill>
              </a:rPr>
              <a:t>Memperingati</a:t>
            </a:r>
            <a:r>
              <a:rPr lang="en-US" sz="1600" dirty="0" smtClean="0">
                <a:solidFill>
                  <a:prstClr val="white"/>
                </a:solidFill>
              </a:rPr>
              <a:t> </a:t>
            </a:r>
            <a:r>
              <a:rPr lang="en-US" sz="1600" dirty="0" err="1" smtClean="0">
                <a:solidFill>
                  <a:prstClr val="white"/>
                </a:solidFill>
              </a:rPr>
              <a:t>Hari</a:t>
            </a:r>
            <a:r>
              <a:rPr lang="en-US" sz="1600" dirty="0" smtClean="0">
                <a:solidFill>
                  <a:prstClr val="white"/>
                </a:solidFill>
              </a:rPr>
              <a:t> </a:t>
            </a:r>
            <a:r>
              <a:rPr lang="en-US" sz="1600" dirty="0" err="1" smtClean="0">
                <a:solidFill>
                  <a:prstClr val="white"/>
                </a:solidFill>
              </a:rPr>
              <a:t>Pendidikan</a:t>
            </a:r>
            <a:r>
              <a:rPr lang="en-US" sz="1600" dirty="0" smtClean="0">
                <a:solidFill>
                  <a:prstClr val="white"/>
                </a:solidFill>
              </a:rPr>
              <a:t> </a:t>
            </a:r>
            <a:r>
              <a:rPr lang="en-US" sz="1600" dirty="0" err="1" smtClean="0">
                <a:solidFill>
                  <a:prstClr val="white"/>
                </a:solidFill>
              </a:rPr>
              <a:t>Nasional</a:t>
            </a:r>
            <a:r>
              <a:rPr lang="en-US" sz="1600" dirty="0" smtClean="0">
                <a:solidFill>
                  <a:prstClr val="white"/>
                </a:solidFill>
              </a:rPr>
              <a:t> 2020, </a:t>
            </a:r>
            <a:r>
              <a:rPr lang="en-US" sz="1600" dirty="0" err="1">
                <a:solidFill>
                  <a:prstClr val="white"/>
                </a:solidFill>
              </a:rPr>
              <a:t>D</a:t>
            </a:r>
            <a:r>
              <a:rPr lang="en-US" sz="1600" dirty="0" err="1" smtClean="0">
                <a:solidFill>
                  <a:prstClr val="white"/>
                </a:solidFill>
              </a:rPr>
              <a:t>iselenggarakan</a:t>
            </a:r>
            <a:r>
              <a:rPr lang="en-US" sz="1600" dirty="0" smtClean="0">
                <a:solidFill>
                  <a:prstClr val="white"/>
                </a:solidFill>
              </a:rPr>
              <a:t> </a:t>
            </a:r>
            <a:r>
              <a:rPr lang="en-US" sz="1600" dirty="0" err="1" smtClean="0">
                <a:solidFill>
                  <a:prstClr val="white"/>
                </a:solidFill>
              </a:rPr>
              <a:t>oleh</a:t>
            </a:r>
            <a:r>
              <a:rPr lang="en-US" sz="1600" dirty="0" smtClean="0">
                <a:solidFill>
                  <a:prstClr val="white"/>
                </a:solidFill>
              </a:rPr>
              <a:t> </a:t>
            </a:r>
            <a:r>
              <a:rPr lang="en-US" sz="1600" dirty="0" err="1" smtClean="0">
                <a:solidFill>
                  <a:prstClr val="white"/>
                </a:solidFill>
              </a:rPr>
              <a:t>Fakultas</a:t>
            </a:r>
            <a:r>
              <a:rPr lang="en-US" sz="1600" dirty="0" smtClean="0">
                <a:solidFill>
                  <a:prstClr val="white"/>
                </a:solidFill>
              </a:rPr>
              <a:t> </a:t>
            </a:r>
            <a:r>
              <a:rPr lang="en-US" sz="1600" dirty="0" err="1" smtClean="0">
                <a:solidFill>
                  <a:prstClr val="white"/>
                </a:solidFill>
              </a:rPr>
              <a:t>Keguruan</a:t>
            </a:r>
            <a:r>
              <a:rPr lang="en-US" sz="1600" dirty="0" smtClean="0">
                <a:solidFill>
                  <a:prstClr val="white"/>
                </a:solidFill>
              </a:rPr>
              <a:t> </a:t>
            </a:r>
            <a:r>
              <a:rPr lang="en-US" sz="1600" dirty="0" err="1" smtClean="0">
                <a:solidFill>
                  <a:prstClr val="white"/>
                </a:solidFill>
              </a:rPr>
              <a:t>dan</a:t>
            </a:r>
            <a:r>
              <a:rPr lang="en-US" sz="1600" dirty="0" smtClean="0">
                <a:solidFill>
                  <a:prstClr val="white"/>
                </a:solidFill>
              </a:rPr>
              <a:t> </a:t>
            </a:r>
            <a:r>
              <a:rPr lang="en-US" sz="1600" dirty="0" err="1" smtClean="0">
                <a:solidFill>
                  <a:prstClr val="white"/>
                </a:solidFill>
              </a:rPr>
              <a:t>Ilmu</a:t>
            </a:r>
            <a:r>
              <a:rPr lang="en-US" sz="1600" dirty="0" smtClean="0">
                <a:solidFill>
                  <a:prstClr val="white"/>
                </a:solidFill>
              </a:rPr>
              <a:t> </a:t>
            </a:r>
            <a:r>
              <a:rPr lang="en-US" sz="1600" dirty="0" err="1" smtClean="0">
                <a:solidFill>
                  <a:prstClr val="white"/>
                </a:solidFill>
              </a:rPr>
              <a:t>Pendidikan</a:t>
            </a:r>
            <a:r>
              <a:rPr lang="en-US" sz="1600" dirty="0" smtClean="0">
                <a:solidFill>
                  <a:prstClr val="white"/>
                </a:solidFill>
              </a:rPr>
              <a:t>, </a:t>
            </a:r>
            <a:r>
              <a:rPr lang="en-US" sz="1600" dirty="0" err="1" smtClean="0">
                <a:solidFill>
                  <a:prstClr val="white"/>
                </a:solidFill>
              </a:rPr>
              <a:t>Universitas</a:t>
            </a:r>
            <a:r>
              <a:rPr lang="en-US" sz="1600" dirty="0" smtClean="0">
                <a:solidFill>
                  <a:prstClr val="white"/>
                </a:solidFill>
              </a:rPr>
              <a:t> </a:t>
            </a:r>
            <a:r>
              <a:rPr lang="en-US" sz="1600" dirty="0" err="1" smtClean="0">
                <a:solidFill>
                  <a:prstClr val="white"/>
                </a:solidFill>
              </a:rPr>
              <a:t>Muhammadiyah</a:t>
            </a:r>
            <a:r>
              <a:rPr lang="en-US" sz="1600" dirty="0" smtClean="0">
                <a:solidFill>
                  <a:prstClr val="white"/>
                </a:solidFill>
              </a:rPr>
              <a:t> Malang, </a:t>
            </a:r>
            <a:r>
              <a:rPr lang="en-US" sz="1600" dirty="0" err="1" smtClean="0">
                <a:solidFill>
                  <a:prstClr val="white"/>
                </a:solidFill>
              </a:rPr>
              <a:t>Tanggal</a:t>
            </a:r>
            <a:r>
              <a:rPr lang="en-US" sz="1600" dirty="0" smtClean="0">
                <a:solidFill>
                  <a:prstClr val="white"/>
                </a:solidFill>
              </a:rPr>
              <a:t> 5 Mei 2020. </a:t>
            </a:r>
            <a:endParaRPr lang="en-US" sz="1600" dirty="0">
              <a:solidFill>
                <a:prstClr val="white"/>
              </a:solidFill>
            </a:endParaRPr>
          </a:p>
        </p:txBody>
      </p:sp>
      <p:sp>
        <p:nvSpPr>
          <p:cNvPr id="32778" name="TextBox 8"/>
          <p:cNvSpPr txBox="1">
            <a:spLocks noChangeArrowheads="1"/>
          </p:cNvSpPr>
          <p:nvPr/>
        </p:nvSpPr>
        <p:spPr bwMode="auto">
          <a:xfrm>
            <a:off x="-939799" y="3044826"/>
            <a:ext cx="184638"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3" rIns="91426" bIns="4571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262" eaLnBrk="1" fontAlgn="base" hangingPunct="1">
              <a:spcBef>
                <a:spcPct val="0"/>
              </a:spcBef>
              <a:spcAft>
                <a:spcPct val="0"/>
              </a:spcAft>
            </a:pPr>
            <a:endParaRPr lang="en-US" sz="1800">
              <a:solidFill>
                <a:prstClr val="black"/>
              </a:solidFill>
            </a:endParaRPr>
          </a:p>
        </p:txBody>
      </p:sp>
      <p:sp>
        <p:nvSpPr>
          <p:cNvPr id="32779" name="TextBox 1"/>
          <p:cNvSpPr txBox="1">
            <a:spLocks noChangeArrowheads="1"/>
          </p:cNvSpPr>
          <p:nvPr/>
        </p:nvSpPr>
        <p:spPr bwMode="auto">
          <a:xfrm>
            <a:off x="10228263" y="5181600"/>
            <a:ext cx="184638"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3" rIns="91426" bIns="4571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262" eaLnBrk="1" fontAlgn="base" hangingPunct="1">
              <a:spcBef>
                <a:spcPct val="0"/>
              </a:spcBef>
              <a:spcAft>
                <a:spcPct val="0"/>
              </a:spcAft>
            </a:pPr>
            <a:endParaRPr lang="en-US" sz="1800">
              <a:solidFill>
                <a:prstClr val="black"/>
              </a:solidFill>
            </a:endParaRPr>
          </a:p>
        </p:txBody>
      </p:sp>
      <p:sp>
        <p:nvSpPr>
          <p:cNvPr id="32780" name="TextBox 2"/>
          <p:cNvSpPr txBox="1">
            <a:spLocks noChangeArrowheads="1"/>
          </p:cNvSpPr>
          <p:nvPr/>
        </p:nvSpPr>
        <p:spPr bwMode="auto">
          <a:xfrm>
            <a:off x="10690225" y="1358900"/>
            <a:ext cx="184638"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3" rIns="91426" bIns="4571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262" eaLnBrk="1" fontAlgn="base" hangingPunct="1">
              <a:spcBef>
                <a:spcPct val="0"/>
              </a:spcBef>
              <a:spcAft>
                <a:spcPct val="0"/>
              </a:spcAft>
            </a:pPr>
            <a:endParaRPr lang="en-US" sz="1800">
              <a:solidFill>
                <a:prstClr val="black"/>
              </a:solidFill>
            </a:endParaRPr>
          </a:p>
        </p:txBody>
      </p:sp>
      <p:sp>
        <p:nvSpPr>
          <p:cNvPr id="2" name="TextBox 1"/>
          <p:cNvSpPr txBox="1"/>
          <p:nvPr/>
        </p:nvSpPr>
        <p:spPr>
          <a:xfrm>
            <a:off x="-1845733" y="5367867"/>
            <a:ext cx="184666" cy="369332"/>
          </a:xfrm>
          <a:prstGeom prst="rect">
            <a:avLst/>
          </a:prstGeom>
          <a:noFill/>
        </p:spPr>
        <p:txBody>
          <a:bodyPr wrap="none" rtlCol="0">
            <a:spAutoFit/>
          </a:bodyPr>
          <a:lstStyle/>
          <a:p>
            <a:r>
              <a:rPr lang="en-US" dirty="0" smtClean="0">
                <a:solidFill>
                  <a:prstClr val="black"/>
                </a:solidFill>
                <a:latin typeface="Calibri"/>
              </a:rPr>
              <a:t> </a:t>
            </a:r>
            <a:endParaRPr lang="en-US" dirty="0">
              <a:solidFill>
                <a:prstClr val="black"/>
              </a:solidFill>
              <a:latin typeface="Calibri"/>
            </a:endParaRPr>
          </a:p>
        </p:txBody>
      </p:sp>
    </p:spTree>
    <p:extLst>
      <p:ext uri="{BB962C8B-B14F-4D97-AF65-F5344CB8AC3E}">
        <p14:creationId xmlns:p14="http://schemas.microsoft.com/office/powerpoint/2010/main" val="32432117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0" y="0"/>
            <a:ext cx="9144000" cy="836613"/>
          </a:xfrm>
          <a:solidFill>
            <a:srgbClr val="240ABE"/>
          </a:solidFill>
          <a:ex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charset="0"/>
              </a:rPr>
              <a:t>KOMPETENSI GURU</a:t>
            </a:r>
          </a:p>
        </p:txBody>
      </p:sp>
      <p:grpSp>
        <p:nvGrpSpPr>
          <p:cNvPr id="137218" name="Group 3"/>
          <p:cNvGrpSpPr>
            <a:grpSpLocks/>
          </p:cNvGrpSpPr>
          <p:nvPr/>
        </p:nvGrpSpPr>
        <p:grpSpPr bwMode="auto">
          <a:xfrm>
            <a:off x="179388" y="1123950"/>
            <a:ext cx="7343775" cy="5257800"/>
            <a:chOff x="703" y="708"/>
            <a:chExt cx="4626" cy="3312"/>
          </a:xfrm>
        </p:grpSpPr>
        <p:sp>
          <p:nvSpPr>
            <p:cNvPr id="137232" name="Oval 4"/>
            <p:cNvSpPr>
              <a:spLocks noChangeArrowheads="1"/>
            </p:cNvSpPr>
            <p:nvPr/>
          </p:nvSpPr>
          <p:spPr bwMode="auto">
            <a:xfrm>
              <a:off x="748" y="1661"/>
              <a:ext cx="862" cy="637"/>
            </a:xfrm>
            <a:prstGeom prst="ellipse">
              <a:avLst/>
            </a:prstGeom>
            <a:solidFill>
              <a:schemeClr val="accent6">
                <a:lumMod val="60000"/>
                <a:lumOff val="40000"/>
              </a:schemeClr>
            </a:solidFill>
            <a:ln w="9525">
              <a:solidFill>
                <a:schemeClr val="tx1"/>
              </a:solidFill>
              <a:round/>
              <a:headEnd/>
              <a:tailEnd/>
            </a:ln>
          </p:spPr>
          <p:txBody>
            <a:bodyPr wrap="none" anchor="ctr"/>
            <a:lstStyle/>
            <a:p>
              <a:pPr algn="ctr" eaLnBrk="0" hangingPunct="0"/>
              <a:r>
                <a:rPr lang="en-US" b="1" dirty="0" err="1">
                  <a:latin typeface="Arial Narrow" charset="0"/>
                </a:rPr>
                <a:t>Kepribadian</a:t>
              </a:r>
              <a:endParaRPr lang="en-US" dirty="0">
                <a:latin typeface="Arial Narrow" charset="0"/>
              </a:endParaRPr>
            </a:p>
          </p:txBody>
        </p:sp>
        <p:sp>
          <p:nvSpPr>
            <p:cNvPr id="137233" name="Oval 5"/>
            <p:cNvSpPr>
              <a:spLocks noChangeArrowheads="1"/>
            </p:cNvSpPr>
            <p:nvPr/>
          </p:nvSpPr>
          <p:spPr bwMode="auto">
            <a:xfrm>
              <a:off x="785" y="777"/>
              <a:ext cx="825" cy="680"/>
            </a:xfrm>
            <a:prstGeom prst="ellipse">
              <a:avLst/>
            </a:prstGeom>
            <a:solidFill>
              <a:srgbClr val="0000FF"/>
            </a:solidFill>
            <a:ln w="9525">
              <a:solidFill>
                <a:schemeClr val="tx1"/>
              </a:solidFill>
              <a:round/>
              <a:headEnd/>
              <a:tailEnd/>
            </a:ln>
          </p:spPr>
          <p:txBody>
            <a:bodyPr wrap="none" anchor="ctr"/>
            <a:lstStyle/>
            <a:p>
              <a:pPr algn="ctr" eaLnBrk="0" hangingPunct="0"/>
              <a:r>
                <a:rPr lang="en-US" b="1" dirty="0" err="1">
                  <a:solidFill>
                    <a:schemeClr val="bg1"/>
                  </a:solidFill>
                  <a:latin typeface="Arial Narrow" charset="0"/>
                </a:rPr>
                <a:t>Pedagogik</a:t>
              </a:r>
              <a:endParaRPr lang="en-US" dirty="0">
                <a:solidFill>
                  <a:schemeClr val="bg1"/>
                </a:solidFill>
                <a:latin typeface="Arial Narrow" charset="0"/>
              </a:endParaRPr>
            </a:p>
          </p:txBody>
        </p:sp>
        <p:sp>
          <p:nvSpPr>
            <p:cNvPr id="137234" name="Oval 6"/>
            <p:cNvSpPr>
              <a:spLocks noChangeArrowheads="1"/>
            </p:cNvSpPr>
            <p:nvPr/>
          </p:nvSpPr>
          <p:spPr bwMode="auto">
            <a:xfrm>
              <a:off x="740" y="2476"/>
              <a:ext cx="825" cy="637"/>
            </a:xfrm>
            <a:prstGeom prst="ellipse">
              <a:avLst/>
            </a:prstGeom>
            <a:solidFill>
              <a:srgbClr val="FFFF00"/>
            </a:solidFill>
            <a:ln w="9525">
              <a:solidFill>
                <a:schemeClr val="tx1"/>
              </a:solidFill>
              <a:round/>
              <a:headEnd/>
              <a:tailEnd/>
            </a:ln>
          </p:spPr>
          <p:txBody>
            <a:bodyPr wrap="none" anchor="ctr"/>
            <a:lstStyle/>
            <a:p>
              <a:pPr algn="ctr" eaLnBrk="0" hangingPunct="0"/>
              <a:r>
                <a:rPr lang="en-US" b="1" dirty="0" err="1">
                  <a:latin typeface="Arial Narrow" charset="0"/>
                </a:rPr>
                <a:t>Profesional</a:t>
              </a:r>
              <a:endParaRPr lang="en-US" dirty="0">
                <a:latin typeface="Arial Narrow" charset="0"/>
              </a:endParaRPr>
            </a:p>
          </p:txBody>
        </p:sp>
        <p:sp>
          <p:nvSpPr>
            <p:cNvPr id="137235" name="Oval 7"/>
            <p:cNvSpPr>
              <a:spLocks noChangeArrowheads="1"/>
            </p:cNvSpPr>
            <p:nvPr/>
          </p:nvSpPr>
          <p:spPr bwMode="auto">
            <a:xfrm>
              <a:off x="741" y="3249"/>
              <a:ext cx="825" cy="680"/>
            </a:xfrm>
            <a:prstGeom prst="ellipse">
              <a:avLst/>
            </a:prstGeom>
            <a:solidFill>
              <a:schemeClr val="accent5">
                <a:lumMod val="60000"/>
                <a:lumOff val="40000"/>
              </a:schemeClr>
            </a:solidFill>
            <a:ln w="9525">
              <a:solidFill>
                <a:schemeClr val="tx1"/>
              </a:solidFill>
              <a:round/>
              <a:headEnd/>
              <a:tailEnd/>
            </a:ln>
          </p:spPr>
          <p:txBody>
            <a:bodyPr wrap="none" anchor="ctr"/>
            <a:lstStyle/>
            <a:p>
              <a:pPr algn="ctr" eaLnBrk="0" hangingPunct="0"/>
              <a:r>
                <a:rPr lang="en-US" sz="2400" b="1" dirty="0" err="1">
                  <a:latin typeface="Arial Narrow" charset="0"/>
                </a:rPr>
                <a:t>Sosial</a:t>
              </a:r>
              <a:endParaRPr lang="en-US" sz="2400" dirty="0">
                <a:latin typeface="Arial Narrow" charset="0"/>
              </a:endParaRPr>
            </a:p>
          </p:txBody>
        </p:sp>
        <p:sp>
          <p:nvSpPr>
            <p:cNvPr id="2" name="Rectangle 8"/>
            <p:cNvSpPr>
              <a:spLocks noChangeArrowheads="1"/>
            </p:cNvSpPr>
            <p:nvPr/>
          </p:nvSpPr>
          <p:spPr bwMode="auto">
            <a:xfrm>
              <a:off x="1774" y="1709"/>
              <a:ext cx="1452" cy="589"/>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eaLnBrk="0" hangingPunct="0">
                <a:defRPr/>
              </a:pPr>
              <a:r>
                <a:rPr lang="en-US" sz="1200" dirty="0" err="1">
                  <a:solidFill>
                    <a:schemeClr val="tx1"/>
                  </a:solidFill>
                  <a:latin typeface="Calibri" charset="0"/>
                </a:rPr>
                <a:t>Mantap</a:t>
              </a:r>
              <a:r>
                <a:rPr lang="en-US" sz="1200" dirty="0">
                  <a:solidFill>
                    <a:schemeClr val="tx1"/>
                  </a:solidFill>
                  <a:latin typeface="Calibri" charset="0"/>
                </a:rPr>
                <a:t> &amp; </a:t>
              </a:r>
              <a:r>
                <a:rPr lang="en-US" sz="1200" dirty="0" err="1">
                  <a:solidFill>
                    <a:schemeClr val="tx1"/>
                  </a:solidFill>
                  <a:latin typeface="Calibri" charset="0"/>
                </a:rPr>
                <a:t>Stabil</a:t>
              </a:r>
              <a:r>
                <a:rPr lang="en-US" sz="1200" dirty="0">
                  <a:solidFill>
                    <a:schemeClr val="tx1"/>
                  </a:solidFill>
                  <a:latin typeface="Calibri" charset="0"/>
                </a:rPr>
                <a:t>, </a:t>
              </a:r>
              <a:r>
                <a:rPr lang="en-US" sz="1200" dirty="0" err="1">
                  <a:solidFill>
                    <a:schemeClr val="tx1"/>
                  </a:solidFill>
                  <a:latin typeface="Calibri" charset="0"/>
                </a:rPr>
                <a:t>Dewasa</a:t>
              </a:r>
              <a:r>
                <a:rPr lang="en-US" sz="1200" dirty="0">
                  <a:solidFill>
                    <a:schemeClr val="tx1"/>
                  </a:solidFill>
                  <a:latin typeface="Calibri" charset="0"/>
                </a:rPr>
                <a:t>,</a:t>
              </a:r>
            </a:p>
            <a:p>
              <a:pPr eaLnBrk="0" hangingPunct="0">
                <a:defRPr/>
              </a:pPr>
              <a:r>
                <a:rPr lang="en-US" sz="1200" dirty="0" err="1">
                  <a:solidFill>
                    <a:schemeClr val="tx1"/>
                  </a:solidFill>
                  <a:latin typeface="Calibri" charset="0"/>
                </a:rPr>
                <a:t>Arief</a:t>
              </a:r>
              <a:r>
                <a:rPr lang="en-US" sz="1200" dirty="0">
                  <a:solidFill>
                    <a:schemeClr val="tx1"/>
                  </a:solidFill>
                  <a:latin typeface="Calibri" charset="0"/>
                </a:rPr>
                <a:t>, </a:t>
              </a:r>
              <a:r>
                <a:rPr lang="en-US" sz="1200" dirty="0" err="1">
                  <a:solidFill>
                    <a:schemeClr val="tx1"/>
                  </a:solidFill>
                  <a:latin typeface="Calibri" charset="0"/>
                </a:rPr>
                <a:t>Berwibawa</a:t>
              </a:r>
              <a:r>
                <a:rPr lang="en-US" sz="1200" dirty="0">
                  <a:solidFill>
                    <a:schemeClr val="tx1"/>
                  </a:solidFill>
                  <a:latin typeface="Calibri" charset="0"/>
                </a:rPr>
                <a:t>, </a:t>
              </a:r>
              <a:r>
                <a:rPr lang="en-US" sz="1200" dirty="0" err="1">
                  <a:solidFill>
                    <a:schemeClr val="tx1"/>
                  </a:solidFill>
                  <a:latin typeface="Calibri" charset="0"/>
                </a:rPr>
                <a:t>Akhlak</a:t>
              </a:r>
              <a:r>
                <a:rPr lang="en-US" sz="1200" dirty="0">
                  <a:solidFill>
                    <a:schemeClr val="tx1"/>
                  </a:solidFill>
                  <a:latin typeface="Calibri" charset="0"/>
                </a:rPr>
                <a:t> </a:t>
              </a:r>
              <a:r>
                <a:rPr lang="en-US" sz="1200" dirty="0" err="1">
                  <a:solidFill>
                    <a:schemeClr val="tx1"/>
                  </a:solidFill>
                  <a:latin typeface="Calibri" charset="0"/>
                </a:rPr>
                <a:t>Mulia</a:t>
              </a:r>
              <a:endParaRPr lang="en-US" sz="1200" dirty="0">
                <a:solidFill>
                  <a:schemeClr val="tx1"/>
                </a:solidFill>
                <a:latin typeface="Calibri" charset="0"/>
              </a:endParaRPr>
            </a:p>
          </p:txBody>
        </p:sp>
        <p:sp>
          <p:nvSpPr>
            <p:cNvPr id="3" name="Rectangle 10"/>
            <p:cNvSpPr>
              <a:spLocks noChangeArrowheads="1"/>
            </p:cNvSpPr>
            <p:nvPr/>
          </p:nvSpPr>
          <p:spPr bwMode="auto">
            <a:xfrm>
              <a:off x="1813" y="867"/>
              <a:ext cx="1413" cy="589"/>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eaLnBrk="0" hangingPunct="0">
                <a:defRPr/>
              </a:pPr>
              <a:r>
                <a:rPr lang="en-US" sz="1200" dirty="0" err="1">
                  <a:latin typeface="Calibri" charset="0"/>
                </a:rPr>
                <a:t>Pemahaman</a:t>
              </a:r>
              <a:r>
                <a:rPr lang="en-US" sz="1200" dirty="0">
                  <a:latin typeface="Calibri" charset="0"/>
                </a:rPr>
                <a:t> </a:t>
              </a:r>
              <a:r>
                <a:rPr lang="en-US" sz="1200" dirty="0" err="1">
                  <a:latin typeface="Calibri" charset="0"/>
                </a:rPr>
                <a:t>peserta</a:t>
              </a:r>
              <a:r>
                <a:rPr lang="en-US" sz="1200" dirty="0">
                  <a:latin typeface="Calibri" charset="0"/>
                </a:rPr>
                <a:t> </a:t>
              </a:r>
              <a:r>
                <a:rPr lang="en-US" sz="1200" dirty="0" err="1">
                  <a:latin typeface="Calibri" charset="0"/>
                </a:rPr>
                <a:t>didik</a:t>
              </a:r>
              <a:r>
                <a:rPr lang="en-US" sz="1200" dirty="0">
                  <a:latin typeface="Calibri" charset="0"/>
                </a:rPr>
                <a:t>, </a:t>
              </a:r>
              <a:r>
                <a:rPr lang="en-US" sz="1200" dirty="0" err="1">
                  <a:latin typeface="Calibri" charset="0"/>
                </a:rPr>
                <a:t>peran</a:t>
              </a:r>
              <a:r>
                <a:rPr lang="en-US" sz="1200" dirty="0">
                  <a:latin typeface="Calibri" charset="0"/>
                </a:rPr>
                <a:t>-</a:t>
              </a:r>
            </a:p>
            <a:p>
              <a:pPr eaLnBrk="0" hangingPunct="0">
                <a:defRPr/>
              </a:pPr>
              <a:r>
                <a:rPr lang="en-US" sz="1200" dirty="0" err="1">
                  <a:latin typeface="Calibri" charset="0"/>
                </a:rPr>
                <a:t>cangan</a:t>
              </a:r>
              <a:r>
                <a:rPr lang="en-US" sz="1200" dirty="0">
                  <a:latin typeface="Calibri" charset="0"/>
                </a:rPr>
                <a:t>, </a:t>
              </a:r>
              <a:r>
                <a:rPr lang="en-US" sz="1200" dirty="0" err="1">
                  <a:latin typeface="Calibri" charset="0"/>
                </a:rPr>
                <a:t>pelaksanaa</a:t>
              </a:r>
              <a:r>
                <a:rPr lang="en-US" sz="1200" dirty="0">
                  <a:latin typeface="Calibri" charset="0"/>
                </a:rPr>
                <a:t>, &amp; </a:t>
              </a:r>
              <a:r>
                <a:rPr lang="en-US" sz="1200" dirty="0" err="1">
                  <a:latin typeface="Calibri" charset="0"/>
                </a:rPr>
                <a:t>evaluasi</a:t>
              </a:r>
              <a:endParaRPr lang="en-US" sz="1200" dirty="0">
                <a:latin typeface="Calibri" charset="0"/>
              </a:endParaRPr>
            </a:p>
            <a:p>
              <a:pPr eaLnBrk="0" hangingPunct="0">
                <a:defRPr/>
              </a:pPr>
              <a:r>
                <a:rPr lang="en-US" sz="1200" dirty="0" err="1">
                  <a:latin typeface="Calibri" charset="0"/>
                </a:rPr>
                <a:t>Pembelajaran</a:t>
              </a:r>
              <a:r>
                <a:rPr lang="en-US" sz="1200" dirty="0">
                  <a:latin typeface="Calibri" charset="0"/>
                </a:rPr>
                <a:t>, </a:t>
              </a:r>
              <a:r>
                <a:rPr lang="en-US" sz="1200" dirty="0" err="1">
                  <a:latin typeface="Calibri" charset="0"/>
                </a:rPr>
                <a:t>pengemb.PD</a:t>
              </a:r>
              <a:endParaRPr lang="en-US" sz="1200" dirty="0">
                <a:latin typeface="Calibri" charset="0"/>
              </a:endParaRPr>
            </a:p>
          </p:txBody>
        </p:sp>
        <p:sp>
          <p:nvSpPr>
            <p:cNvPr id="4" name="Rectangle 12"/>
            <p:cNvSpPr>
              <a:spLocks noChangeArrowheads="1"/>
            </p:cNvSpPr>
            <p:nvPr/>
          </p:nvSpPr>
          <p:spPr bwMode="auto">
            <a:xfrm>
              <a:off x="1747" y="2544"/>
              <a:ext cx="1451" cy="589"/>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eaLnBrk="0" hangingPunct="0">
                <a:defRPr/>
              </a:pPr>
              <a:r>
                <a:rPr lang="en-US" sz="1200" dirty="0" err="1">
                  <a:solidFill>
                    <a:srgbClr val="000000"/>
                  </a:solidFill>
                  <a:latin typeface="Calibri" charset="0"/>
                </a:rPr>
                <a:t>Menguasai</a:t>
              </a:r>
              <a:r>
                <a:rPr lang="en-US" sz="1200" dirty="0">
                  <a:solidFill>
                    <a:srgbClr val="000000"/>
                  </a:solidFill>
                  <a:latin typeface="Calibri" charset="0"/>
                </a:rPr>
                <a:t> </a:t>
              </a:r>
              <a:r>
                <a:rPr lang="en-US" sz="1200" dirty="0" err="1">
                  <a:solidFill>
                    <a:srgbClr val="000000"/>
                  </a:solidFill>
                  <a:latin typeface="Calibri" charset="0"/>
                </a:rPr>
                <a:t>keilmuan</a:t>
              </a:r>
              <a:r>
                <a:rPr lang="en-US" sz="1200" dirty="0">
                  <a:solidFill>
                    <a:srgbClr val="000000"/>
                  </a:solidFill>
                  <a:latin typeface="Calibri" charset="0"/>
                </a:rPr>
                <a:t> </a:t>
              </a:r>
              <a:r>
                <a:rPr lang="en-US" sz="1200" dirty="0" err="1">
                  <a:solidFill>
                    <a:srgbClr val="000000"/>
                  </a:solidFill>
                  <a:latin typeface="Calibri" charset="0"/>
                </a:rPr>
                <a:t>bidang</a:t>
              </a:r>
              <a:r>
                <a:rPr lang="en-US" sz="1200" dirty="0">
                  <a:solidFill>
                    <a:srgbClr val="000000"/>
                  </a:solidFill>
                  <a:latin typeface="Calibri" charset="0"/>
                </a:rPr>
                <a:t> </a:t>
              </a:r>
              <a:r>
                <a:rPr lang="en-US" sz="1200" dirty="0" err="1">
                  <a:solidFill>
                    <a:srgbClr val="000000"/>
                  </a:solidFill>
                  <a:latin typeface="Calibri" charset="0"/>
                </a:rPr>
                <a:t>studi</a:t>
              </a:r>
              <a:r>
                <a:rPr lang="en-US" sz="1200" dirty="0">
                  <a:solidFill>
                    <a:srgbClr val="000000"/>
                  </a:solidFill>
                  <a:latin typeface="Calibri" charset="0"/>
                </a:rPr>
                <a:t>; </a:t>
              </a:r>
            </a:p>
            <a:p>
              <a:pPr eaLnBrk="0" hangingPunct="0">
                <a:defRPr/>
              </a:pPr>
              <a:r>
                <a:rPr lang="en-US" sz="1200" dirty="0" err="1">
                  <a:solidFill>
                    <a:srgbClr val="000000"/>
                  </a:solidFill>
                  <a:latin typeface="Calibri" charset="0"/>
                </a:rPr>
                <a:t>dan</a:t>
              </a:r>
              <a:r>
                <a:rPr lang="en-US" sz="1200" dirty="0">
                  <a:solidFill>
                    <a:srgbClr val="000000"/>
                  </a:solidFill>
                  <a:latin typeface="Calibri" charset="0"/>
                </a:rPr>
                <a:t> </a:t>
              </a:r>
              <a:r>
                <a:rPr lang="en-US" sz="1200" dirty="0" err="1">
                  <a:solidFill>
                    <a:srgbClr val="000000"/>
                  </a:solidFill>
                  <a:latin typeface="Calibri" charset="0"/>
                </a:rPr>
                <a:t>langkah</a:t>
              </a:r>
              <a:r>
                <a:rPr lang="en-US" sz="1200" dirty="0">
                  <a:solidFill>
                    <a:srgbClr val="000000"/>
                  </a:solidFill>
                  <a:latin typeface="Calibri" charset="0"/>
                </a:rPr>
                <a:t> </a:t>
              </a:r>
              <a:r>
                <a:rPr lang="en-US" sz="1200" dirty="0" err="1">
                  <a:solidFill>
                    <a:srgbClr val="000000"/>
                  </a:solidFill>
                  <a:latin typeface="Calibri" charset="0"/>
                </a:rPr>
                <a:t>kajian</a:t>
              </a:r>
              <a:r>
                <a:rPr lang="en-US" sz="1200" dirty="0">
                  <a:solidFill>
                    <a:srgbClr val="000000"/>
                  </a:solidFill>
                  <a:latin typeface="Calibri" charset="0"/>
                </a:rPr>
                <a:t> </a:t>
              </a:r>
              <a:r>
                <a:rPr lang="en-US" sz="1200" dirty="0" err="1">
                  <a:solidFill>
                    <a:srgbClr val="000000"/>
                  </a:solidFill>
                  <a:latin typeface="Calibri" charset="0"/>
                </a:rPr>
                <a:t>kritis</a:t>
              </a:r>
              <a:r>
                <a:rPr lang="en-US" sz="1200" dirty="0">
                  <a:solidFill>
                    <a:srgbClr val="000000"/>
                  </a:solidFill>
                  <a:latin typeface="Calibri" charset="0"/>
                </a:rPr>
                <a:t> </a:t>
              </a:r>
              <a:r>
                <a:rPr lang="en-US" sz="1200" dirty="0" err="1">
                  <a:solidFill>
                    <a:srgbClr val="000000"/>
                  </a:solidFill>
                  <a:latin typeface="Calibri" charset="0"/>
                </a:rPr>
                <a:t>pendalam</a:t>
              </a:r>
              <a:r>
                <a:rPr lang="en-US" sz="1200" dirty="0">
                  <a:solidFill>
                    <a:srgbClr val="000000"/>
                  </a:solidFill>
                  <a:latin typeface="Calibri" charset="0"/>
                </a:rPr>
                <a:t>-</a:t>
              </a:r>
            </a:p>
            <a:p>
              <a:pPr eaLnBrk="0" hangingPunct="0">
                <a:defRPr/>
              </a:pPr>
              <a:r>
                <a:rPr lang="en-US" sz="1200" dirty="0">
                  <a:solidFill>
                    <a:srgbClr val="000000"/>
                  </a:solidFill>
                  <a:latin typeface="Calibri" charset="0"/>
                </a:rPr>
                <a:t>an </a:t>
              </a:r>
              <a:r>
                <a:rPr lang="en-US" sz="1200" dirty="0" err="1">
                  <a:solidFill>
                    <a:srgbClr val="000000"/>
                  </a:solidFill>
                  <a:latin typeface="Calibri" charset="0"/>
                </a:rPr>
                <a:t>isi</a:t>
              </a:r>
              <a:r>
                <a:rPr lang="en-US" sz="1200" dirty="0">
                  <a:solidFill>
                    <a:srgbClr val="000000"/>
                  </a:solidFill>
                  <a:latin typeface="Calibri" charset="0"/>
                </a:rPr>
                <a:t> </a:t>
              </a:r>
              <a:r>
                <a:rPr lang="en-US" sz="1200" dirty="0" err="1">
                  <a:solidFill>
                    <a:srgbClr val="000000"/>
                  </a:solidFill>
                  <a:latin typeface="Calibri" charset="0"/>
                </a:rPr>
                <a:t>bidang</a:t>
              </a:r>
              <a:r>
                <a:rPr lang="en-US" sz="1200" dirty="0">
                  <a:solidFill>
                    <a:srgbClr val="000000"/>
                  </a:solidFill>
                  <a:latin typeface="Calibri" charset="0"/>
                </a:rPr>
                <a:t> </a:t>
              </a:r>
              <a:r>
                <a:rPr lang="en-US" sz="1200" dirty="0" err="1">
                  <a:solidFill>
                    <a:srgbClr val="000000"/>
                  </a:solidFill>
                  <a:latin typeface="Calibri" charset="0"/>
                </a:rPr>
                <a:t>studi</a:t>
              </a:r>
              <a:r>
                <a:rPr lang="en-US" sz="1200" dirty="0">
                  <a:solidFill>
                    <a:srgbClr val="000000"/>
                  </a:solidFill>
                  <a:latin typeface="Calibri" charset="0"/>
                </a:rPr>
                <a:t> </a:t>
              </a:r>
            </a:p>
          </p:txBody>
        </p:sp>
        <p:sp>
          <p:nvSpPr>
            <p:cNvPr id="5" name="Rectangle 14"/>
            <p:cNvSpPr>
              <a:spLocks noChangeArrowheads="1"/>
            </p:cNvSpPr>
            <p:nvPr/>
          </p:nvSpPr>
          <p:spPr bwMode="auto">
            <a:xfrm>
              <a:off x="1746" y="3341"/>
              <a:ext cx="1474" cy="58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eaLnBrk="0" hangingPunct="0">
                <a:defRPr/>
              </a:pPr>
              <a:r>
                <a:rPr lang="en-US" sz="1200" dirty="0" err="1">
                  <a:latin typeface="Calibri" charset="0"/>
                </a:rPr>
                <a:t>Komunikasi</a:t>
              </a:r>
              <a:r>
                <a:rPr lang="en-US" sz="1200" dirty="0">
                  <a:latin typeface="Calibri" charset="0"/>
                </a:rPr>
                <a:t> &amp; </a:t>
              </a:r>
              <a:r>
                <a:rPr lang="en-US" sz="1200" dirty="0" err="1">
                  <a:latin typeface="Calibri" charset="0"/>
                </a:rPr>
                <a:t>bergaul</a:t>
              </a:r>
              <a:r>
                <a:rPr lang="en-US" sz="1200" dirty="0">
                  <a:latin typeface="Calibri" charset="0"/>
                </a:rPr>
                <a:t> </a:t>
              </a:r>
              <a:r>
                <a:rPr lang="en-US" sz="1200" dirty="0" err="1">
                  <a:latin typeface="Calibri" charset="0"/>
                </a:rPr>
                <a:t>dgn</a:t>
              </a:r>
              <a:r>
                <a:rPr lang="en-US" sz="1200" dirty="0">
                  <a:latin typeface="Calibri" charset="0"/>
                </a:rPr>
                <a:t> </a:t>
              </a:r>
              <a:r>
                <a:rPr lang="en-US" sz="1200" dirty="0" err="1">
                  <a:latin typeface="Calibri" charset="0"/>
                </a:rPr>
                <a:t>peserta</a:t>
              </a:r>
              <a:endParaRPr lang="en-US" sz="1200" dirty="0">
                <a:latin typeface="Calibri" charset="0"/>
              </a:endParaRPr>
            </a:p>
            <a:p>
              <a:pPr eaLnBrk="0" hangingPunct="0">
                <a:defRPr/>
              </a:pPr>
              <a:r>
                <a:rPr lang="en-US" sz="1200" dirty="0" err="1">
                  <a:latin typeface="Calibri" charset="0"/>
                </a:rPr>
                <a:t>didik</a:t>
              </a:r>
              <a:r>
                <a:rPr lang="en-US" sz="1200" dirty="0">
                  <a:latin typeface="Calibri" charset="0"/>
                </a:rPr>
                <a:t>, </a:t>
              </a:r>
              <a:r>
                <a:rPr lang="en-US" sz="1200" dirty="0" err="1">
                  <a:latin typeface="Calibri" charset="0"/>
                </a:rPr>
                <a:t>kolega</a:t>
              </a:r>
              <a:r>
                <a:rPr lang="en-US" sz="1200" dirty="0">
                  <a:latin typeface="Calibri" charset="0"/>
                </a:rPr>
                <a:t>, </a:t>
              </a:r>
              <a:r>
                <a:rPr lang="en-US" sz="1200" dirty="0" err="1">
                  <a:latin typeface="Calibri" charset="0"/>
                </a:rPr>
                <a:t>dan</a:t>
              </a:r>
              <a:r>
                <a:rPr lang="en-US" sz="1200" dirty="0">
                  <a:latin typeface="Calibri" charset="0"/>
                </a:rPr>
                <a:t> </a:t>
              </a:r>
              <a:r>
                <a:rPr lang="en-US" sz="1200" dirty="0" err="1">
                  <a:latin typeface="Calibri" charset="0"/>
                </a:rPr>
                <a:t>masyarakat</a:t>
              </a:r>
              <a:endParaRPr lang="en-US" sz="1200" dirty="0">
                <a:latin typeface="Calibri" charset="0"/>
              </a:endParaRPr>
            </a:p>
          </p:txBody>
        </p:sp>
        <p:sp>
          <p:nvSpPr>
            <p:cNvPr id="26648" name="Text Box 20"/>
            <p:cNvSpPr txBox="1">
              <a:spLocks noChangeArrowheads="1"/>
            </p:cNvSpPr>
            <p:nvPr/>
          </p:nvSpPr>
          <p:spPr bwMode="auto">
            <a:xfrm>
              <a:off x="3469" y="800"/>
              <a:ext cx="1814" cy="756"/>
            </a:xfrm>
            <a:prstGeom prst="rect">
              <a:avLst/>
            </a:prstGeom>
            <a:ln/>
            <a:extLst/>
          </p:spPr>
          <p:style>
            <a:lnRef idx="2">
              <a:schemeClr val="dk1">
                <a:shade val="50000"/>
              </a:schemeClr>
            </a:lnRef>
            <a:fillRef idx="1">
              <a:schemeClr val="dk1"/>
            </a:fillRef>
            <a:effectRef idx="0">
              <a:schemeClr val="dk1"/>
            </a:effectRef>
            <a:fontRef idx="minor">
              <a:schemeClr val="lt1"/>
            </a:fontRef>
          </p:style>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1200" dirty="0" smtClean="0">
                  <a:solidFill>
                    <a:srgbClr val="FFFFFF"/>
                  </a:solidFill>
                  <a:latin typeface="Calibri" charset="0"/>
                </a:rPr>
                <a:t>(1) </a:t>
              </a:r>
              <a:r>
                <a:rPr lang="en-US" sz="1200" dirty="0" err="1" smtClean="0">
                  <a:solidFill>
                    <a:srgbClr val="FFFFFF"/>
                  </a:solidFill>
                  <a:latin typeface="Calibri" charset="0"/>
                </a:rPr>
                <a:t>Aspek</a:t>
              </a:r>
              <a:r>
                <a:rPr lang="en-US" sz="1200" dirty="0" smtClean="0">
                  <a:solidFill>
                    <a:srgbClr val="FFFFFF"/>
                  </a:solidFill>
                  <a:latin typeface="Calibri" charset="0"/>
                </a:rPr>
                <a:t> </a:t>
              </a:r>
              <a:r>
                <a:rPr lang="en-US" sz="1200" dirty="0" err="1" smtClean="0">
                  <a:solidFill>
                    <a:srgbClr val="FFFFFF"/>
                  </a:solidFill>
                  <a:latin typeface="Calibri" charset="0"/>
                </a:rPr>
                <a:t>potensi</a:t>
              </a:r>
              <a:r>
                <a:rPr lang="en-US" sz="1200" dirty="0" smtClean="0">
                  <a:solidFill>
                    <a:srgbClr val="FFFFFF"/>
                  </a:solidFill>
                  <a:latin typeface="Calibri" charset="0"/>
                </a:rPr>
                <a:t> </a:t>
              </a:r>
              <a:r>
                <a:rPr lang="en-US" sz="1200" dirty="0" err="1" smtClean="0">
                  <a:solidFill>
                    <a:srgbClr val="FFFFFF"/>
                  </a:solidFill>
                  <a:latin typeface="Calibri" charset="0"/>
                </a:rPr>
                <a:t>peserta</a:t>
              </a:r>
              <a:r>
                <a:rPr lang="en-US" sz="1200" dirty="0" smtClean="0">
                  <a:solidFill>
                    <a:srgbClr val="FFFFFF"/>
                  </a:solidFill>
                  <a:latin typeface="Calibri" charset="0"/>
                </a:rPr>
                <a:t> </a:t>
              </a:r>
              <a:r>
                <a:rPr lang="en-US" sz="1200" dirty="0" err="1" smtClean="0">
                  <a:solidFill>
                    <a:srgbClr val="FFFFFF"/>
                  </a:solidFill>
                  <a:latin typeface="Calibri" charset="0"/>
                </a:rPr>
                <a:t>didik</a:t>
              </a:r>
              <a:r>
                <a:rPr lang="en-US" sz="1200" dirty="0" smtClean="0">
                  <a:solidFill>
                    <a:srgbClr val="FFFFFF"/>
                  </a:solidFill>
                  <a:latin typeface="Calibri" charset="0"/>
                </a:rPr>
                <a:t>  (2) </a:t>
              </a:r>
              <a:r>
                <a:rPr lang="en-US" sz="1200" dirty="0" err="1" smtClean="0">
                  <a:solidFill>
                    <a:srgbClr val="FFFFFF"/>
                  </a:solidFill>
                  <a:latin typeface="Calibri" charset="0"/>
                </a:rPr>
                <a:t>teori</a:t>
              </a:r>
              <a:r>
                <a:rPr lang="en-US" sz="1200" dirty="0" smtClean="0">
                  <a:solidFill>
                    <a:srgbClr val="FFFFFF"/>
                  </a:solidFill>
                  <a:latin typeface="Calibri" charset="0"/>
                </a:rPr>
                <a:t> </a:t>
              </a:r>
              <a:r>
                <a:rPr lang="en-US" sz="1200" dirty="0" err="1" smtClean="0">
                  <a:solidFill>
                    <a:schemeClr val="bg1"/>
                  </a:solidFill>
                  <a:latin typeface="Calibri" charset="0"/>
                </a:rPr>
                <a:t>belajar</a:t>
              </a:r>
              <a:r>
                <a:rPr lang="en-US" sz="1200" dirty="0" smtClean="0">
                  <a:solidFill>
                    <a:schemeClr val="bg1"/>
                  </a:solidFill>
                  <a:latin typeface="Calibri" charset="0"/>
                </a:rPr>
                <a:t> &amp; </a:t>
              </a:r>
              <a:r>
                <a:rPr lang="en-US" sz="1200" dirty="0" err="1" smtClean="0">
                  <a:solidFill>
                    <a:schemeClr val="bg1"/>
                  </a:solidFill>
                  <a:latin typeface="Calibri" charset="0"/>
                </a:rPr>
                <a:t>pembelajaran</a:t>
              </a:r>
              <a:r>
                <a:rPr lang="en-US" sz="1200" dirty="0" smtClean="0">
                  <a:solidFill>
                    <a:schemeClr val="bg1"/>
                  </a:solidFill>
                  <a:latin typeface="Calibri" charset="0"/>
                </a:rPr>
                <a:t>, </a:t>
              </a:r>
              <a:r>
                <a:rPr lang="en-US" sz="1200" dirty="0" err="1" smtClean="0">
                  <a:solidFill>
                    <a:schemeClr val="bg1"/>
                  </a:solidFill>
                  <a:latin typeface="Calibri" charset="0"/>
                </a:rPr>
                <a:t>strategi</a:t>
              </a:r>
              <a:r>
                <a:rPr lang="en-US" sz="1200" dirty="0" smtClean="0">
                  <a:solidFill>
                    <a:schemeClr val="bg1"/>
                  </a:solidFill>
                  <a:latin typeface="Calibri" charset="0"/>
                </a:rPr>
                <a:t>, </a:t>
              </a:r>
              <a:r>
                <a:rPr lang="en-US" sz="1200" dirty="0" err="1" smtClean="0">
                  <a:solidFill>
                    <a:schemeClr val="bg1"/>
                  </a:solidFill>
                  <a:latin typeface="Calibri" charset="0"/>
                </a:rPr>
                <a:t>kompetensi</a:t>
              </a:r>
              <a:r>
                <a:rPr lang="en-US" sz="1200" dirty="0" smtClean="0">
                  <a:solidFill>
                    <a:schemeClr val="bg1"/>
                  </a:solidFill>
                  <a:latin typeface="Calibri" charset="0"/>
                </a:rPr>
                <a:t> &amp; </a:t>
              </a:r>
              <a:r>
                <a:rPr lang="en-US" sz="1200" dirty="0" err="1" smtClean="0">
                  <a:solidFill>
                    <a:schemeClr val="bg1"/>
                  </a:solidFill>
                  <a:latin typeface="Calibri" charset="0"/>
                </a:rPr>
                <a:t>isi</a:t>
              </a:r>
              <a:r>
                <a:rPr lang="en-US" sz="1200" dirty="0" smtClean="0">
                  <a:solidFill>
                    <a:schemeClr val="bg1"/>
                  </a:solidFill>
                  <a:latin typeface="Calibri" charset="0"/>
                </a:rPr>
                <a:t>, </a:t>
              </a:r>
              <a:r>
                <a:rPr lang="en-US" sz="1200" dirty="0" err="1" smtClean="0">
                  <a:solidFill>
                    <a:schemeClr val="bg1"/>
                  </a:solidFill>
                  <a:latin typeface="Calibri" charset="0"/>
                </a:rPr>
                <a:t>dan</a:t>
              </a:r>
              <a:r>
                <a:rPr lang="en-US" sz="1200" dirty="0" smtClean="0">
                  <a:solidFill>
                    <a:schemeClr val="bg1"/>
                  </a:solidFill>
                  <a:latin typeface="Calibri" charset="0"/>
                </a:rPr>
                <a:t> </a:t>
              </a:r>
              <a:r>
                <a:rPr lang="en-US" sz="1200" dirty="0" err="1" smtClean="0">
                  <a:solidFill>
                    <a:schemeClr val="bg1"/>
                  </a:solidFill>
                  <a:latin typeface="Calibri" charset="0"/>
                </a:rPr>
                <a:t>merancang</a:t>
              </a:r>
              <a:r>
                <a:rPr lang="en-US" sz="1200" dirty="0" smtClean="0">
                  <a:solidFill>
                    <a:schemeClr val="bg1"/>
                  </a:solidFill>
                  <a:latin typeface="Calibri" charset="0"/>
                </a:rPr>
                <a:t> </a:t>
              </a:r>
              <a:r>
                <a:rPr lang="en-US" sz="1200" dirty="0" err="1" smtClean="0">
                  <a:solidFill>
                    <a:schemeClr val="bg1"/>
                  </a:solidFill>
                  <a:latin typeface="Calibri" charset="0"/>
                </a:rPr>
                <a:t>pembelj</a:t>
              </a:r>
              <a:r>
                <a:rPr lang="en-US" sz="1200" dirty="0" smtClean="0">
                  <a:solidFill>
                    <a:schemeClr val="bg1"/>
                  </a:solidFill>
                  <a:latin typeface="Calibri" charset="0"/>
                </a:rPr>
                <a:t>;(3) </a:t>
              </a:r>
              <a:r>
                <a:rPr lang="en-US" sz="1200" dirty="0" err="1" smtClean="0">
                  <a:solidFill>
                    <a:schemeClr val="bg1"/>
                  </a:solidFill>
                  <a:latin typeface="Calibri" charset="0"/>
                </a:rPr>
                <a:t>menata</a:t>
              </a:r>
              <a:r>
                <a:rPr lang="en-US" sz="1200" dirty="0" smtClean="0">
                  <a:solidFill>
                    <a:schemeClr val="bg1"/>
                  </a:solidFill>
                  <a:latin typeface="Calibri" charset="0"/>
                </a:rPr>
                <a:t> </a:t>
              </a:r>
              <a:r>
                <a:rPr lang="en-US" sz="1200" dirty="0" err="1" smtClean="0">
                  <a:solidFill>
                    <a:schemeClr val="bg1"/>
                  </a:solidFill>
                  <a:latin typeface="Calibri" charset="0"/>
                </a:rPr>
                <a:t>latar</a:t>
              </a:r>
              <a:r>
                <a:rPr lang="en-US" sz="1200" dirty="0" smtClean="0">
                  <a:solidFill>
                    <a:schemeClr val="bg1"/>
                  </a:solidFill>
                  <a:latin typeface="Calibri" charset="0"/>
                </a:rPr>
                <a:t>  &amp; </a:t>
              </a:r>
              <a:r>
                <a:rPr lang="en-US" sz="1200" dirty="0" err="1" smtClean="0">
                  <a:solidFill>
                    <a:schemeClr val="bg1"/>
                  </a:solidFill>
                  <a:latin typeface="Calibri" charset="0"/>
                </a:rPr>
                <a:t>melaksanakan</a:t>
              </a:r>
              <a:r>
                <a:rPr lang="en-US" sz="1200" dirty="0" smtClean="0">
                  <a:solidFill>
                    <a:schemeClr val="bg1"/>
                  </a:solidFill>
                  <a:latin typeface="Calibri" charset="0"/>
                </a:rPr>
                <a:t>; (4) </a:t>
              </a:r>
              <a:r>
                <a:rPr lang="en-US" sz="1200" dirty="0" err="1" smtClean="0">
                  <a:solidFill>
                    <a:schemeClr val="bg1"/>
                  </a:solidFill>
                  <a:latin typeface="Calibri" charset="0"/>
                </a:rPr>
                <a:t>asesmen</a:t>
              </a:r>
              <a:r>
                <a:rPr lang="en-US" sz="1200" dirty="0" smtClean="0">
                  <a:solidFill>
                    <a:schemeClr val="bg1"/>
                  </a:solidFill>
                  <a:latin typeface="Calibri" charset="0"/>
                </a:rPr>
                <a:t> proses </a:t>
              </a:r>
              <a:r>
                <a:rPr lang="en-US" sz="1200" dirty="0" err="1" smtClean="0">
                  <a:solidFill>
                    <a:schemeClr val="bg1"/>
                  </a:solidFill>
                  <a:latin typeface="Calibri" charset="0"/>
                </a:rPr>
                <a:t>dan</a:t>
              </a:r>
              <a:r>
                <a:rPr lang="en-US" sz="1200" dirty="0" smtClean="0">
                  <a:solidFill>
                    <a:schemeClr val="bg1"/>
                  </a:solidFill>
                  <a:latin typeface="Calibri" charset="0"/>
                </a:rPr>
                <a:t> </a:t>
              </a:r>
              <a:r>
                <a:rPr lang="en-US" sz="1200" dirty="0" err="1" smtClean="0">
                  <a:solidFill>
                    <a:schemeClr val="bg1"/>
                  </a:solidFill>
                  <a:latin typeface="Calibri" charset="0"/>
                </a:rPr>
                <a:t>hasil</a:t>
              </a:r>
              <a:r>
                <a:rPr lang="en-US" sz="1200" dirty="0" smtClean="0">
                  <a:solidFill>
                    <a:schemeClr val="bg1"/>
                  </a:solidFill>
                  <a:latin typeface="Calibri" charset="0"/>
                </a:rPr>
                <a:t>; </a:t>
              </a:r>
              <a:r>
                <a:rPr lang="en-US" sz="1200" dirty="0" err="1" smtClean="0">
                  <a:solidFill>
                    <a:schemeClr val="bg1"/>
                  </a:solidFill>
                  <a:latin typeface="Calibri" charset="0"/>
                </a:rPr>
                <a:t>dan</a:t>
              </a:r>
              <a:r>
                <a:rPr lang="en-US" sz="1200" dirty="0" smtClean="0">
                  <a:solidFill>
                    <a:schemeClr val="bg1"/>
                  </a:solidFill>
                  <a:latin typeface="Calibri" charset="0"/>
                </a:rPr>
                <a:t> (5) </a:t>
              </a:r>
              <a:r>
                <a:rPr lang="en-US" sz="1200" dirty="0" err="1" smtClean="0">
                  <a:solidFill>
                    <a:schemeClr val="bg1"/>
                  </a:solidFill>
                  <a:latin typeface="Calibri" charset="0"/>
                </a:rPr>
                <a:t>pengembangan</a:t>
              </a:r>
              <a:r>
                <a:rPr lang="en-US" sz="1200" dirty="0" smtClean="0">
                  <a:solidFill>
                    <a:schemeClr val="bg1"/>
                  </a:solidFill>
                  <a:latin typeface="Calibri" charset="0"/>
                </a:rPr>
                <a:t> </a:t>
              </a:r>
              <a:r>
                <a:rPr lang="en-US" sz="1200" dirty="0" err="1" smtClean="0">
                  <a:solidFill>
                    <a:schemeClr val="bg1"/>
                  </a:solidFill>
                  <a:latin typeface="Calibri" charset="0"/>
                </a:rPr>
                <a:t>akademik</a:t>
              </a:r>
              <a:r>
                <a:rPr lang="en-US" sz="1200" dirty="0" smtClean="0">
                  <a:solidFill>
                    <a:schemeClr val="bg1"/>
                  </a:solidFill>
                  <a:latin typeface="Calibri" charset="0"/>
                </a:rPr>
                <a:t> &amp; non </a:t>
              </a:r>
              <a:r>
                <a:rPr lang="en-US" sz="1200" dirty="0" err="1" smtClean="0">
                  <a:solidFill>
                    <a:schemeClr val="bg1"/>
                  </a:solidFill>
                  <a:latin typeface="Calibri" charset="0"/>
                </a:rPr>
                <a:t>akademik</a:t>
              </a:r>
              <a:r>
                <a:rPr lang="en-US" sz="1200" dirty="0" smtClean="0">
                  <a:solidFill>
                    <a:schemeClr val="bg1"/>
                  </a:solidFill>
                  <a:latin typeface="Calibri" charset="0"/>
                </a:rPr>
                <a:t> </a:t>
              </a:r>
            </a:p>
          </p:txBody>
        </p:sp>
        <p:sp>
          <p:nvSpPr>
            <p:cNvPr id="26649" name="Text Box 21"/>
            <p:cNvSpPr txBox="1">
              <a:spLocks noChangeArrowheads="1"/>
            </p:cNvSpPr>
            <p:nvPr/>
          </p:nvSpPr>
          <p:spPr bwMode="auto">
            <a:xfrm>
              <a:off x="3469" y="1688"/>
              <a:ext cx="1769" cy="633"/>
            </a:xfrm>
            <a:prstGeom prst="rect">
              <a:avLst/>
            </a:prstGeom>
            <a:ln/>
            <a:extLst/>
          </p:spPr>
          <p:style>
            <a:lnRef idx="3">
              <a:schemeClr val="lt1"/>
            </a:lnRef>
            <a:fillRef idx="1">
              <a:schemeClr val="accent5"/>
            </a:fillRef>
            <a:effectRef idx="1">
              <a:schemeClr val="accent5"/>
            </a:effectRef>
            <a:fontRef idx="minor">
              <a:schemeClr val="lt1"/>
            </a:fontRef>
          </p:style>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1200" dirty="0" smtClean="0">
                  <a:latin typeface="Calibri" charset="0"/>
                </a:rPr>
                <a:t>(1) Norma </a:t>
              </a:r>
              <a:r>
                <a:rPr lang="en-US" sz="1200" dirty="0" err="1" smtClean="0">
                  <a:latin typeface="Calibri" charset="0"/>
                </a:rPr>
                <a:t>hukum</a:t>
              </a:r>
              <a:r>
                <a:rPr lang="en-US" sz="1200" dirty="0" smtClean="0">
                  <a:latin typeface="Calibri" charset="0"/>
                </a:rPr>
                <a:t>  &amp; </a:t>
              </a:r>
              <a:r>
                <a:rPr lang="en-US" sz="1200" dirty="0" err="1" smtClean="0">
                  <a:latin typeface="Calibri" charset="0"/>
                </a:rPr>
                <a:t>sosial</a:t>
              </a:r>
              <a:r>
                <a:rPr lang="en-US" sz="1200" dirty="0" smtClean="0">
                  <a:latin typeface="Calibri" charset="0"/>
                </a:rPr>
                <a:t>, rasa </a:t>
              </a:r>
              <a:r>
                <a:rPr lang="en-US" sz="1200" dirty="0" err="1" smtClean="0">
                  <a:latin typeface="Calibri" charset="0"/>
                </a:rPr>
                <a:t>bangga,Konsisten</a:t>
              </a:r>
              <a:r>
                <a:rPr lang="en-US" sz="1200" dirty="0" smtClean="0">
                  <a:latin typeface="Calibri" charset="0"/>
                </a:rPr>
                <a:t> </a:t>
              </a:r>
              <a:r>
                <a:rPr lang="en-US" sz="1200" dirty="0" err="1" smtClean="0">
                  <a:latin typeface="Calibri" charset="0"/>
                </a:rPr>
                <a:t>dgn</a:t>
              </a:r>
              <a:r>
                <a:rPr lang="en-US" sz="1200" dirty="0" smtClean="0">
                  <a:latin typeface="Calibri" charset="0"/>
                </a:rPr>
                <a:t> </a:t>
              </a:r>
              <a:r>
                <a:rPr lang="en-US" sz="1200" dirty="0" err="1" smtClean="0">
                  <a:latin typeface="Calibri" charset="0"/>
                </a:rPr>
                <a:t>norma</a:t>
              </a:r>
              <a:r>
                <a:rPr lang="en-US" sz="1200" dirty="0" smtClean="0">
                  <a:latin typeface="Calibri" charset="0"/>
                </a:rPr>
                <a:t>; (2) </a:t>
              </a:r>
              <a:r>
                <a:rPr lang="en-US" sz="1200" dirty="0" err="1" smtClean="0">
                  <a:latin typeface="Calibri" charset="0"/>
                </a:rPr>
                <a:t>mandiri</a:t>
              </a:r>
              <a:r>
                <a:rPr lang="en-US" sz="1200" dirty="0" smtClean="0">
                  <a:latin typeface="Calibri" charset="0"/>
                </a:rPr>
                <a:t> &amp; </a:t>
              </a:r>
              <a:r>
                <a:rPr lang="en-US" sz="1200" dirty="0" err="1" smtClean="0">
                  <a:latin typeface="Calibri" charset="0"/>
                </a:rPr>
                <a:t>etos</a:t>
              </a:r>
              <a:r>
                <a:rPr lang="en-US" sz="1200" dirty="0" smtClean="0">
                  <a:latin typeface="Calibri" charset="0"/>
                </a:rPr>
                <a:t> </a:t>
              </a:r>
              <a:r>
                <a:rPr lang="en-US" sz="1200" dirty="0" err="1" smtClean="0">
                  <a:latin typeface="Calibri" charset="0"/>
                </a:rPr>
                <a:t>kerja</a:t>
              </a:r>
              <a:r>
                <a:rPr lang="en-US" sz="1200" dirty="0" smtClean="0">
                  <a:latin typeface="Calibri" charset="0"/>
                </a:rPr>
                <a:t>; (3) </a:t>
              </a:r>
              <a:r>
                <a:rPr lang="en-US" sz="1200" dirty="0" err="1" smtClean="0">
                  <a:latin typeface="Calibri" charset="0"/>
                </a:rPr>
                <a:t>berpengaruh</a:t>
              </a:r>
              <a:r>
                <a:rPr lang="en-US" sz="1200" dirty="0" smtClean="0">
                  <a:latin typeface="Calibri" charset="0"/>
                </a:rPr>
                <a:t> </a:t>
              </a:r>
              <a:r>
                <a:rPr lang="en-US" sz="1200" dirty="0" err="1" smtClean="0">
                  <a:latin typeface="Calibri" charset="0"/>
                </a:rPr>
                <a:t>positif</a:t>
              </a:r>
              <a:r>
                <a:rPr lang="en-US" sz="1200" dirty="0" smtClean="0">
                  <a:latin typeface="Calibri" charset="0"/>
                </a:rPr>
                <a:t>  &amp; </a:t>
              </a:r>
              <a:r>
                <a:rPr lang="en-US" sz="1200" dirty="0" err="1" smtClean="0">
                  <a:latin typeface="Calibri" charset="0"/>
                </a:rPr>
                <a:t>disegani</a:t>
              </a:r>
              <a:r>
                <a:rPr lang="en-US" sz="1200" dirty="0" smtClean="0">
                  <a:latin typeface="Calibri" charset="0"/>
                </a:rPr>
                <a:t>; (4) </a:t>
              </a:r>
              <a:r>
                <a:rPr lang="en-US" sz="1200" dirty="0" err="1" smtClean="0">
                  <a:latin typeface="Calibri" charset="0"/>
                </a:rPr>
                <a:t>norma</a:t>
              </a:r>
              <a:r>
                <a:rPr lang="en-US" sz="1200" dirty="0" smtClean="0">
                  <a:latin typeface="Calibri" charset="0"/>
                </a:rPr>
                <a:t> </a:t>
              </a:r>
              <a:r>
                <a:rPr lang="en-US" sz="1200" dirty="0" err="1" smtClean="0">
                  <a:latin typeface="Calibri" charset="0"/>
                </a:rPr>
                <a:t>religius</a:t>
              </a:r>
              <a:r>
                <a:rPr lang="en-US" sz="1200" dirty="0" smtClean="0">
                  <a:latin typeface="Calibri" charset="0"/>
                </a:rPr>
                <a:t> &amp; </a:t>
              </a:r>
              <a:r>
                <a:rPr lang="en-US" sz="1200" dirty="0" err="1" smtClean="0">
                  <a:latin typeface="Calibri" charset="0"/>
                </a:rPr>
                <a:t>diteladani</a:t>
              </a:r>
              <a:r>
                <a:rPr lang="en-US" sz="1200" dirty="0" smtClean="0">
                  <a:latin typeface="Calibri" charset="0"/>
                </a:rPr>
                <a:t>; (4) </a:t>
              </a:r>
              <a:r>
                <a:rPr lang="en-US" sz="1200" dirty="0" err="1" smtClean="0">
                  <a:latin typeface="Calibri" charset="0"/>
                </a:rPr>
                <a:t>jujur</a:t>
              </a:r>
              <a:r>
                <a:rPr lang="en-US" sz="1200" dirty="0" smtClean="0">
                  <a:latin typeface="Calibri" charset="0"/>
                </a:rPr>
                <a:t>; </a:t>
              </a:r>
            </a:p>
          </p:txBody>
        </p:sp>
        <p:sp>
          <p:nvSpPr>
            <p:cNvPr id="26650" name="Text Box 22"/>
            <p:cNvSpPr txBox="1">
              <a:spLocks noChangeArrowheads="1"/>
            </p:cNvSpPr>
            <p:nvPr/>
          </p:nvSpPr>
          <p:spPr bwMode="auto">
            <a:xfrm>
              <a:off x="3486" y="2450"/>
              <a:ext cx="1769" cy="748"/>
            </a:xfrm>
            <a:prstGeom prst="rect">
              <a:avLst/>
            </a:prstGeom>
            <a:ln/>
            <a:extLst/>
          </p:spPr>
          <p:style>
            <a:lnRef idx="3">
              <a:schemeClr val="lt1"/>
            </a:lnRef>
            <a:fillRef idx="1">
              <a:schemeClr val="accent4"/>
            </a:fillRef>
            <a:effectRef idx="1">
              <a:schemeClr val="accent4"/>
            </a:effectRef>
            <a:fontRef idx="minor">
              <a:schemeClr val="lt1"/>
            </a:fontRef>
          </p:style>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1200" dirty="0" smtClean="0">
                  <a:latin typeface="Calibri" charset="0"/>
                </a:rPr>
                <a:t>(1) </a:t>
              </a:r>
              <a:r>
                <a:rPr lang="en-US" sz="1200" dirty="0" err="1" smtClean="0">
                  <a:latin typeface="Calibri" charset="0"/>
                </a:rPr>
                <a:t>Paham</a:t>
              </a:r>
              <a:r>
                <a:rPr lang="en-US" sz="1200" dirty="0" smtClean="0">
                  <a:latin typeface="Calibri" charset="0"/>
                </a:rPr>
                <a:t> </a:t>
              </a:r>
              <a:r>
                <a:rPr lang="en-US" sz="1200" dirty="0" err="1" smtClean="0">
                  <a:latin typeface="Calibri" charset="0"/>
                </a:rPr>
                <a:t>materi</a:t>
              </a:r>
              <a:r>
                <a:rPr lang="en-US" sz="1200" dirty="0" smtClean="0">
                  <a:latin typeface="Calibri" charset="0"/>
                </a:rPr>
                <a:t>, </a:t>
              </a:r>
              <a:r>
                <a:rPr lang="en-US" sz="1200" dirty="0" err="1" smtClean="0">
                  <a:latin typeface="Calibri" charset="0"/>
                </a:rPr>
                <a:t>struktur</a:t>
              </a:r>
              <a:r>
                <a:rPr lang="en-US" sz="1200" dirty="0" smtClean="0">
                  <a:latin typeface="Calibri" charset="0"/>
                </a:rPr>
                <a:t>, </a:t>
              </a:r>
              <a:r>
                <a:rPr lang="en-US" sz="1200" dirty="0" err="1" smtClean="0">
                  <a:latin typeface="Calibri" charset="0"/>
                </a:rPr>
                <a:t>konsep</a:t>
              </a:r>
              <a:r>
                <a:rPr lang="en-US" sz="1200" dirty="0" smtClean="0">
                  <a:latin typeface="Calibri" charset="0"/>
                </a:rPr>
                <a:t>, </a:t>
              </a:r>
              <a:r>
                <a:rPr lang="en-US" sz="1200" dirty="0" err="1" smtClean="0">
                  <a:latin typeface="Calibri" charset="0"/>
                </a:rPr>
                <a:t>metode</a:t>
              </a:r>
              <a:r>
                <a:rPr lang="en-US" sz="1200" dirty="0" smtClean="0">
                  <a:latin typeface="Calibri" charset="0"/>
                </a:rPr>
                <a:t> </a:t>
              </a:r>
              <a:r>
                <a:rPr lang="en-US" sz="1200" dirty="0" err="1" smtClean="0">
                  <a:latin typeface="Calibri" charset="0"/>
                </a:rPr>
                <a:t>Keilmuan</a:t>
              </a:r>
              <a:r>
                <a:rPr lang="en-US" sz="1200" dirty="0" smtClean="0">
                  <a:latin typeface="Calibri" charset="0"/>
                </a:rPr>
                <a:t> yang </a:t>
              </a:r>
              <a:r>
                <a:rPr lang="en-US" sz="1200" dirty="0" err="1" smtClean="0">
                  <a:latin typeface="Calibri" charset="0"/>
                </a:rPr>
                <a:t>menaungi</a:t>
              </a:r>
              <a:r>
                <a:rPr lang="en-US" sz="1200" dirty="0" smtClean="0">
                  <a:latin typeface="Calibri" charset="0"/>
                </a:rPr>
                <a:t>, </a:t>
              </a:r>
              <a:r>
                <a:rPr lang="en-US" sz="1200" dirty="0" err="1" smtClean="0">
                  <a:latin typeface="Calibri" charset="0"/>
                </a:rPr>
                <a:t>menerapkan</a:t>
              </a:r>
              <a:r>
                <a:rPr lang="en-US" sz="1200" dirty="0" smtClean="0">
                  <a:latin typeface="Calibri" charset="0"/>
                </a:rPr>
                <a:t> </a:t>
              </a:r>
              <a:r>
                <a:rPr lang="en-US" sz="1200" dirty="0" err="1" smtClean="0">
                  <a:latin typeface="Calibri" charset="0"/>
                </a:rPr>
                <a:t>dlm</a:t>
              </a:r>
              <a:r>
                <a:rPr lang="en-US" sz="1200" dirty="0" smtClean="0">
                  <a:latin typeface="Calibri" charset="0"/>
                </a:rPr>
                <a:t> </a:t>
              </a:r>
              <a:r>
                <a:rPr lang="en-US" sz="1200" dirty="0" err="1" smtClean="0">
                  <a:latin typeface="Calibri" charset="0"/>
                </a:rPr>
                <a:t>kehidupan</a:t>
              </a:r>
              <a:r>
                <a:rPr lang="en-US" sz="1200" dirty="0" smtClean="0">
                  <a:latin typeface="Calibri" charset="0"/>
                </a:rPr>
                <a:t> </a:t>
              </a:r>
              <a:r>
                <a:rPr lang="en-US" sz="1200" dirty="0" err="1" smtClean="0">
                  <a:latin typeface="Calibri" charset="0"/>
                </a:rPr>
                <a:t>sehari-hari</a:t>
              </a:r>
              <a:r>
                <a:rPr lang="en-US" sz="1200" dirty="0" smtClean="0">
                  <a:latin typeface="Calibri" charset="0"/>
                </a:rPr>
                <a:t>; </a:t>
              </a:r>
              <a:r>
                <a:rPr lang="en-US" sz="1200" dirty="0" err="1" smtClean="0">
                  <a:latin typeface="Calibri" charset="0"/>
                </a:rPr>
                <a:t>dan</a:t>
              </a:r>
              <a:r>
                <a:rPr lang="en-US" sz="1200" dirty="0" smtClean="0">
                  <a:latin typeface="Calibri" charset="0"/>
                </a:rPr>
                <a:t> (2) </a:t>
              </a:r>
              <a:r>
                <a:rPr lang="en-US" sz="1200" dirty="0" err="1" smtClean="0">
                  <a:latin typeface="Calibri" charset="0"/>
                </a:rPr>
                <a:t>metode</a:t>
              </a:r>
              <a:r>
                <a:rPr lang="en-US" sz="1200" dirty="0" smtClean="0">
                  <a:latin typeface="Calibri" charset="0"/>
                </a:rPr>
                <a:t> </a:t>
              </a:r>
              <a:r>
                <a:rPr lang="en-US" sz="1200" dirty="0" err="1" smtClean="0">
                  <a:latin typeface="Calibri" charset="0"/>
                </a:rPr>
                <a:t>pengembangan</a:t>
              </a:r>
              <a:r>
                <a:rPr lang="en-US" sz="1200" dirty="0" smtClean="0">
                  <a:latin typeface="Calibri" charset="0"/>
                </a:rPr>
                <a:t> </a:t>
              </a:r>
              <a:r>
                <a:rPr lang="en-US" sz="1200" dirty="0" err="1" smtClean="0">
                  <a:latin typeface="Calibri" charset="0"/>
                </a:rPr>
                <a:t>ilmu</a:t>
              </a:r>
              <a:r>
                <a:rPr lang="en-US" sz="1200" dirty="0" smtClean="0">
                  <a:latin typeface="Calibri" charset="0"/>
                </a:rPr>
                <a:t>, </a:t>
              </a:r>
              <a:r>
                <a:rPr lang="en-US" sz="1200" dirty="0" err="1" smtClean="0">
                  <a:latin typeface="Calibri" charset="0"/>
                </a:rPr>
                <a:t>telaah</a:t>
              </a:r>
              <a:r>
                <a:rPr lang="en-US" sz="1200" dirty="0" smtClean="0">
                  <a:latin typeface="Calibri" charset="0"/>
                </a:rPr>
                <a:t> </a:t>
              </a:r>
              <a:r>
                <a:rPr lang="en-US" sz="1200" dirty="0" err="1" smtClean="0">
                  <a:latin typeface="Calibri" charset="0"/>
                </a:rPr>
                <a:t>kritis</a:t>
              </a:r>
              <a:r>
                <a:rPr lang="en-US" sz="1200" dirty="0" smtClean="0">
                  <a:latin typeface="Calibri" charset="0"/>
                </a:rPr>
                <a:t>,  </a:t>
              </a:r>
              <a:r>
                <a:rPr lang="en-US" sz="1200" dirty="0" err="1" smtClean="0">
                  <a:latin typeface="Calibri" charset="0"/>
                </a:rPr>
                <a:t>kreatif</a:t>
              </a:r>
              <a:r>
                <a:rPr lang="en-US" sz="1200" dirty="0" smtClean="0">
                  <a:latin typeface="Calibri" charset="0"/>
                </a:rPr>
                <a:t> </a:t>
              </a:r>
              <a:r>
                <a:rPr lang="en-US" sz="1200" dirty="0" err="1" smtClean="0">
                  <a:latin typeface="Calibri" charset="0"/>
                </a:rPr>
                <a:t>dan</a:t>
              </a:r>
              <a:r>
                <a:rPr lang="en-US" sz="1200" dirty="0" smtClean="0">
                  <a:latin typeface="Calibri" charset="0"/>
                </a:rPr>
                <a:t> </a:t>
              </a:r>
              <a:r>
                <a:rPr lang="en-US" sz="1200" dirty="0" err="1" smtClean="0">
                  <a:latin typeface="Calibri" charset="0"/>
                </a:rPr>
                <a:t>inovatif</a:t>
              </a:r>
              <a:r>
                <a:rPr lang="en-US" sz="1200" dirty="0" smtClean="0">
                  <a:latin typeface="Calibri" charset="0"/>
                </a:rPr>
                <a:t> </a:t>
              </a:r>
              <a:r>
                <a:rPr lang="en-US" sz="1200" dirty="0" err="1" smtClean="0">
                  <a:latin typeface="Calibri" charset="0"/>
                </a:rPr>
                <a:t>terhadap</a:t>
              </a:r>
              <a:r>
                <a:rPr lang="en-US" sz="1200" dirty="0" smtClean="0">
                  <a:latin typeface="Calibri" charset="0"/>
                </a:rPr>
                <a:t> </a:t>
              </a:r>
              <a:r>
                <a:rPr lang="en-US" sz="1200" dirty="0" err="1" smtClean="0">
                  <a:latin typeface="Calibri" charset="0"/>
                </a:rPr>
                <a:t>bidang</a:t>
              </a:r>
              <a:r>
                <a:rPr lang="en-US" sz="1200" dirty="0" smtClean="0">
                  <a:latin typeface="Calibri" charset="0"/>
                </a:rPr>
                <a:t> </a:t>
              </a:r>
              <a:r>
                <a:rPr lang="en-US" sz="1200" dirty="0" err="1" smtClean="0">
                  <a:latin typeface="Calibri" charset="0"/>
                </a:rPr>
                <a:t>studi</a:t>
              </a:r>
              <a:endParaRPr lang="en-US" sz="1200" dirty="0" smtClean="0">
                <a:latin typeface="Calibri" charset="0"/>
              </a:endParaRPr>
            </a:p>
          </p:txBody>
        </p:sp>
        <p:sp>
          <p:nvSpPr>
            <p:cNvPr id="26651" name="Text Box 23"/>
            <p:cNvSpPr txBox="1">
              <a:spLocks noChangeArrowheads="1"/>
            </p:cNvSpPr>
            <p:nvPr/>
          </p:nvSpPr>
          <p:spPr bwMode="auto">
            <a:xfrm>
              <a:off x="3477" y="3376"/>
              <a:ext cx="1769" cy="403"/>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1200" dirty="0" err="1" smtClean="0">
                  <a:latin typeface="Calibri" charset="0"/>
                </a:rPr>
                <a:t>Menarik</a:t>
              </a:r>
              <a:r>
                <a:rPr lang="en-US" sz="1200" dirty="0" smtClean="0">
                  <a:latin typeface="Calibri" charset="0"/>
                </a:rPr>
                <a:t>, </a:t>
              </a:r>
              <a:r>
                <a:rPr lang="en-US" sz="1200" dirty="0" err="1" smtClean="0">
                  <a:latin typeface="Calibri" charset="0"/>
                </a:rPr>
                <a:t>empati</a:t>
              </a:r>
              <a:r>
                <a:rPr lang="en-US" sz="1200" dirty="0" smtClean="0">
                  <a:latin typeface="Calibri" charset="0"/>
                </a:rPr>
                <a:t>, </a:t>
              </a:r>
              <a:r>
                <a:rPr lang="en-US" sz="1200" dirty="0" err="1" smtClean="0">
                  <a:latin typeface="Calibri" charset="0"/>
                </a:rPr>
                <a:t>kolaboratif</a:t>
              </a:r>
              <a:r>
                <a:rPr lang="en-US" sz="1200" dirty="0" smtClean="0">
                  <a:latin typeface="Calibri" charset="0"/>
                </a:rPr>
                <a:t>, </a:t>
              </a:r>
              <a:r>
                <a:rPr lang="en-US" sz="1200" dirty="0" err="1" smtClean="0">
                  <a:latin typeface="Calibri" charset="0"/>
                </a:rPr>
                <a:t>suka</a:t>
              </a:r>
              <a:r>
                <a:rPr lang="en-US" sz="1200" dirty="0" smtClean="0">
                  <a:latin typeface="Calibri" charset="0"/>
                </a:rPr>
                <a:t> </a:t>
              </a:r>
              <a:r>
                <a:rPr lang="en-US" sz="1200" dirty="0" err="1" smtClean="0">
                  <a:latin typeface="Calibri" charset="0"/>
                </a:rPr>
                <a:t>menolong</a:t>
              </a:r>
              <a:r>
                <a:rPr lang="en-US" sz="1200" dirty="0" smtClean="0">
                  <a:latin typeface="Calibri" charset="0"/>
                </a:rPr>
                <a:t>,  </a:t>
              </a:r>
            </a:p>
            <a:p>
              <a:pPr eaLnBrk="1" hangingPunct="1">
                <a:defRPr/>
              </a:pPr>
              <a:r>
                <a:rPr lang="en-US" sz="1200" dirty="0" err="1" smtClean="0">
                  <a:latin typeface="Calibri" charset="0"/>
                </a:rPr>
                <a:t>menjadi</a:t>
              </a:r>
              <a:r>
                <a:rPr lang="en-US" sz="1200" dirty="0" smtClean="0">
                  <a:latin typeface="Calibri" charset="0"/>
                </a:rPr>
                <a:t> </a:t>
              </a:r>
              <a:r>
                <a:rPr lang="en-US" sz="1200" dirty="0" err="1" smtClean="0">
                  <a:latin typeface="Calibri" charset="0"/>
                </a:rPr>
                <a:t>panutan</a:t>
              </a:r>
              <a:r>
                <a:rPr lang="en-US" sz="1200" dirty="0" smtClean="0">
                  <a:latin typeface="Calibri" charset="0"/>
                </a:rPr>
                <a:t>, </a:t>
              </a:r>
              <a:r>
                <a:rPr lang="en-US" sz="1200" dirty="0" err="1" smtClean="0">
                  <a:latin typeface="Calibri" charset="0"/>
                </a:rPr>
                <a:t>komunikatif</a:t>
              </a:r>
              <a:r>
                <a:rPr lang="en-US" sz="1200" dirty="0" smtClean="0">
                  <a:latin typeface="Calibri" charset="0"/>
                </a:rPr>
                <a:t>, </a:t>
              </a:r>
              <a:r>
                <a:rPr lang="en-US" sz="1200" dirty="0" err="1" smtClean="0">
                  <a:latin typeface="Calibri" charset="0"/>
                </a:rPr>
                <a:t>kooperatif</a:t>
              </a:r>
              <a:endParaRPr lang="en-US" sz="1200" dirty="0" smtClean="0">
                <a:latin typeface="Calibri" charset="0"/>
              </a:endParaRPr>
            </a:p>
          </p:txBody>
        </p:sp>
        <p:sp>
          <p:nvSpPr>
            <p:cNvPr id="26652" name="Rectangle 24"/>
            <p:cNvSpPr>
              <a:spLocks noChangeArrowheads="1"/>
            </p:cNvSpPr>
            <p:nvPr/>
          </p:nvSpPr>
          <p:spPr bwMode="auto">
            <a:xfrm>
              <a:off x="703" y="708"/>
              <a:ext cx="4626" cy="3312"/>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sp>
        <p:nvSpPr>
          <p:cNvPr id="26628" name="Text Box 27"/>
          <p:cNvSpPr txBox="1">
            <a:spLocks noChangeArrowheads="1"/>
          </p:cNvSpPr>
          <p:nvPr/>
        </p:nvSpPr>
        <p:spPr bwMode="auto">
          <a:xfrm rot="5400000">
            <a:off x="7370763" y="3311952"/>
            <a:ext cx="2568575" cy="830997"/>
          </a:xfrm>
          <a:prstGeom prst="rect">
            <a:avLst/>
          </a:prstGeom>
          <a:solidFill>
            <a:srgbClr val="0000FF"/>
          </a:solidFill>
          <a:ln/>
          <a:extLst/>
        </p:spPr>
        <p:style>
          <a:lnRef idx="1">
            <a:schemeClr val="accent2"/>
          </a:lnRef>
          <a:fillRef idx="3">
            <a:schemeClr val="accent2"/>
          </a:fillRef>
          <a:effectRef idx="2">
            <a:schemeClr val="accent2"/>
          </a:effectRef>
          <a:fontRef idx="minor">
            <a:schemeClr val="lt1"/>
          </a:fontRef>
        </p:style>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defRPr/>
            </a:pPr>
            <a:r>
              <a:rPr lang="en-US" sz="2400" b="1" dirty="0" smtClean="0">
                <a:solidFill>
                  <a:srgbClr val="FFFFFF"/>
                </a:solidFill>
                <a:latin typeface="Calibri" charset="0"/>
              </a:rPr>
              <a:t>GURU PROFESIONAL</a:t>
            </a:r>
          </a:p>
        </p:txBody>
      </p:sp>
      <p:sp>
        <p:nvSpPr>
          <p:cNvPr id="137220" name="Rectangle 6"/>
          <p:cNvSpPr>
            <a:spLocks noChangeArrowheads="1"/>
          </p:cNvSpPr>
          <p:nvPr/>
        </p:nvSpPr>
        <p:spPr bwMode="auto">
          <a:xfrm>
            <a:off x="468313" y="6453188"/>
            <a:ext cx="61515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chemeClr val="tx2"/>
                </a:solidFill>
                <a:latin typeface="Calibri" charset="0"/>
              </a:rPr>
              <a:t>Sumber: UUGD Nomor 14 Tahun 2005 </a:t>
            </a:r>
            <a:r>
              <a:rPr lang="en-US" sz="1200">
                <a:latin typeface="Calibri" charset="0"/>
              </a:rPr>
              <a:t>sebagaimana dalam Suyanto &amp; Asep 2012 yang diperkaya</a:t>
            </a:r>
            <a:endParaRPr lang="en-US" sz="1200">
              <a:solidFill>
                <a:schemeClr val="tx2"/>
              </a:solidFill>
              <a:latin typeface="Calibri" charset="0"/>
            </a:endParaRPr>
          </a:p>
        </p:txBody>
      </p:sp>
      <p:sp>
        <p:nvSpPr>
          <p:cNvPr id="13722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5EE1FC-9F6A-B94D-8EED-E6B37EC2CFF2}" type="slidenum">
              <a:rPr lang="id-ID" sz="1200">
                <a:solidFill>
                  <a:srgbClr val="898989"/>
                </a:solidFill>
                <a:cs typeface="Arial" charset="0"/>
              </a:rPr>
              <a:pPr eaLnBrk="1" hangingPunct="1"/>
              <a:t>10</a:t>
            </a:fld>
            <a:endParaRPr lang="id-ID" sz="1200">
              <a:solidFill>
                <a:srgbClr val="898989"/>
              </a:solidFill>
              <a:cs typeface="Arial" charset="0"/>
            </a:endParaRPr>
          </a:p>
        </p:txBody>
      </p:sp>
      <p:sp>
        <p:nvSpPr>
          <p:cNvPr id="137222" name="TextBox 4"/>
          <p:cNvSpPr>
            <a:spLocks noChangeArrowheads="1"/>
          </p:cNvSpPr>
          <p:nvPr/>
        </p:nvSpPr>
        <p:spPr bwMode="auto">
          <a:xfrm>
            <a:off x="7564968" y="3429000"/>
            <a:ext cx="611188" cy="733425"/>
          </a:xfrm>
          <a:prstGeom prst="rightArrow">
            <a:avLst>
              <a:gd name="adj1" fmla="val 50000"/>
              <a:gd name="adj2" fmla="val 5000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37223" name="TextBox 1"/>
          <p:cNvSpPr>
            <a:spLocks noChangeArrowheads="1"/>
          </p:cNvSpPr>
          <p:nvPr/>
        </p:nvSpPr>
        <p:spPr bwMode="auto">
          <a:xfrm>
            <a:off x="1619250" y="1412875"/>
            <a:ext cx="323850" cy="733425"/>
          </a:xfrm>
          <a:prstGeom prst="rightArrow">
            <a:avLst>
              <a:gd name="adj1" fmla="val 50000"/>
              <a:gd name="adj2" fmla="val 50000"/>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37224" name="TextBox 31"/>
          <p:cNvSpPr>
            <a:spLocks noChangeArrowheads="1"/>
          </p:cNvSpPr>
          <p:nvPr/>
        </p:nvSpPr>
        <p:spPr bwMode="auto">
          <a:xfrm>
            <a:off x="1619250" y="2781300"/>
            <a:ext cx="323850" cy="733425"/>
          </a:xfrm>
          <a:prstGeom prst="rightArrow">
            <a:avLst>
              <a:gd name="adj1" fmla="val 50000"/>
              <a:gd name="adj2" fmla="val 50000"/>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37225" name="TextBox 5"/>
          <p:cNvSpPr txBox="1">
            <a:spLocks noChangeArrowheads="1"/>
          </p:cNvSpPr>
          <p:nvPr/>
        </p:nvSpPr>
        <p:spPr bwMode="auto">
          <a:xfrm>
            <a:off x="1676400" y="4470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137226" name="TextBox 35"/>
          <p:cNvSpPr>
            <a:spLocks noChangeArrowheads="1"/>
          </p:cNvSpPr>
          <p:nvPr/>
        </p:nvSpPr>
        <p:spPr bwMode="auto">
          <a:xfrm>
            <a:off x="1476375" y="5359400"/>
            <a:ext cx="323850" cy="733425"/>
          </a:xfrm>
          <a:prstGeom prst="rightArrow">
            <a:avLst>
              <a:gd name="adj1" fmla="val 50000"/>
              <a:gd name="adj2" fmla="val 50000"/>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37227" name="TextBox 36"/>
          <p:cNvSpPr>
            <a:spLocks noChangeArrowheads="1"/>
          </p:cNvSpPr>
          <p:nvPr/>
        </p:nvSpPr>
        <p:spPr bwMode="auto">
          <a:xfrm>
            <a:off x="1547813" y="4076700"/>
            <a:ext cx="323850" cy="733425"/>
          </a:xfrm>
          <a:prstGeom prst="rightArrow">
            <a:avLst>
              <a:gd name="adj1" fmla="val 50000"/>
              <a:gd name="adj2" fmla="val 50000"/>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37228" name="TextBox 38"/>
          <p:cNvSpPr>
            <a:spLocks noChangeArrowheads="1"/>
          </p:cNvSpPr>
          <p:nvPr/>
        </p:nvSpPr>
        <p:spPr bwMode="auto">
          <a:xfrm>
            <a:off x="4211638" y="1484313"/>
            <a:ext cx="396875" cy="733425"/>
          </a:xfrm>
          <a:prstGeom prst="rightArrow">
            <a:avLst>
              <a:gd name="adj1" fmla="val 50000"/>
              <a:gd name="adj2" fmla="val 50000"/>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37229" name="TextBox 39"/>
          <p:cNvSpPr>
            <a:spLocks noChangeArrowheads="1"/>
          </p:cNvSpPr>
          <p:nvPr/>
        </p:nvSpPr>
        <p:spPr bwMode="auto">
          <a:xfrm>
            <a:off x="4211638" y="2840038"/>
            <a:ext cx="396875" cy="733425"/>
          </a:xfrm>
          <a:prstGeom prst="rightArrow">
            <a:avLst>
              <a:gd name="adj1" fmla="val 50000"/>
              <a:gd name="adj2" fmla="val 50000"/>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37230" name="TextBox 41"/>
          <p:cNvSpPr>
            <a:spLocks noChangeArrowheads="1"/>
          </p:cNvSpPr>
          <p:nvPr/>
        </p:nvSpPr>
        <p:spPr bwMode="auto">
          <a:xfrm>
            <a:off x="4140200" y="4064000"/>
            <a:ext cx="503238" cy="733425"/>
          </a:xfrm>
          <a:prstGeom prst="rightArrow">
            <a:avLst>
              <a:gd name="adj1" fmla="val 50000"/>
              <a:gd name="adj2" fmla="val 50000"/>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37231" name="TextBox 42"/>
          <p:cNvSpPr>
            <a:spLocks noChangeArrowheads="1"/>
          </p:cNvSpPr>
          <p:nvPr/>
        </p:nvSpPr>
        <p:spPr bwMode="auto">
          <a:xfrm>
            <a:off x="4211638" y="5359400"/>
            <a:ext cx="360362" cy="733425"/>
          </a:xfrm>
          <a:prstGeom prst="rightArrow">
            <a:avLst>
              <a:gd name="adj1" fmla="val 50000"/>
              <a:gd name="adj2" fmla="val 50000"/>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6" name="TextBox 5"/>
          <p:cNvSpPr txBox="1"/>
          <p:nvPr/>
        </p:nvSpPr>
        <p:spPr>
          <a:xfrm>
            <a:off x="13495867" y="558800"/>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2665471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wheel(4)">
                                      <p:cBhvr>
                                        <p:cTn id="7" dur="2000"/>
                                        <p:tgtEl>
                                          <p:spTgt spid="88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84013728"/>
              </p:ext>
            </p:extLst>
          </p:nvPr>
        </p:nvGraphicFramePr>
        <p:xfrm>
          <a:off x="491066" y="162567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defRPr/>
            </a:pPr>
            <a:fld id="{8CE8ABEB-2D9A-5C46-AC85-E894C15BADF1}" type="slidenum">
              <a:rPr lang="id-ID" smtClean="0"/>
              <a:pPr>
                <a:defRPr/>
              </a:pPr>
              <a:t>11</a:t>
            </a:fld>
            <a:endParaRPr lang="id-ID"/>
          </a:p>
        </p:txBody>
      </p:sp>
      <p:sp>
        <p:nvSpPr>
          <p:cNvPr id="5" name="TextBox 1"/>
          <p:cNvSpPr txBox="1">
            <a:spLocks noChangeArrowheads="1"/>
          </p:cNvSpPr>
          <p:nvPr/>
        </p:nvSpPr>
        <p:spPr bwMode="auto">
          <a:xfrm>
            <a:off x="355636" y="6332539"/>
            <a:ext cx="198002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dirty="0" err="1"/>
              <a:t>Sumber</a:t>
            </a:r>
            <a:r>
              <a:rPr lang="en-US" sz="900" dirty="0"/>
              <a:t>: </a:t>
            </a:r>
            <a:r>
              <a:rPr lang="en-US" sz="900" dirty="0" err="1"/>
              <a:t>Djohan</a:t>
            </a:r>
            <a:r>
              <a:rPr lang="en-US" sz="900" dirty="0"/>
              <a:t> </a:t>
            </a:r>
            <a:r>
              <a:rPr lang="en-US" sz="900" dirty="0" smtClean="0"/>
              <a:t>Yoga (</a:t>
            </a:r>
            <a:r>
              <a:rPr lang="en-US" sz="900" dirty="0" err="1" smtClean="0"/>
              <a:t>dielaborasi</a:t>
            </a:r>
            <a:r>
              <a:rPr lang="en-US" sz="900" dirty="0" smtClean="0"/>
              <a:t>)</a:t>
            </a:r>
            <a:endParaRPr lang="en-US" sz="900" dirty="0"/>
          </a:p>
        </p:txBody>
      </p:sp>
      <p:sp>
        <p:nvSpPr>
          <p:cNvPr id="3" name="TextBox 2"/>
          <p:cNvSpPr txBox="1"/>
          <p:nvPr/>
        </p:nvSpPr>
        <p:spPr>
          <a:xfrm>
            <a:off x="-1998133" y="4842933"/>
            <a:ext cx="184666" cy="369332"/>
          </a:xfrm>
          <a:prstGeom prst="rect">
            <a:avLst/>
          </a:prstGeom>
          <a:noFill/>
        </p:spPr>
        <p:txBody>
          <a:bodyPr wrap="none" rtlCol="0">
            <a:spAutoFit/>
          </a:bodyPr>
          <a:lstStyle/>
          <a:p>
            <a:endParaRPr lang="en-US" dirty="0"/>
          </a:p>
        </p:txBody>
      </p:sp>
      <p:sp>
        <p:nvSpPr>
          <p:cNvPr id="6" name="TextBox 5"/>
          <p:cNvSpPr txBox="1"/>
          <p:nvPr/>
        </p:nvSpPr>
        <p:spPr>
          <a:xfrm>
            <a:off x="1219236" y="118538"/>
            <a:ext cx="7059344" cy="1438343"/>
          </a:xfrm>
          <a:prstGeom prst="rect">
            <a:avLst/>
          </a:prstGeom>
          <a:noFill/>
        </p:spPr>
        <p:txBody>
          <a:bodyPr wrap="none" rtlCol="0">
            <a:spAutoFit/>
          </a:bodyPr>
          <a:lstStyle/>
          <a:p>
            <a:pPr algn="ctr">
              <a:lnSpc>
                <a:spcPct val="80000"/>
              </a:lnSpc>
            </a:pPr>
            <a:r>
              <a:rPr lang="en-US" sz="4400" dirty="0" smtClean="0"/>
              <a:t>GURU SUKSES – GURU GAGAL</a:t>
            </a:r>
          </a:p>
          <a:p>
            <a:pPr algn="ctr">
              <a:lnSpc>
                <a:spcPct val="80000"/>
              </a:lnSpc>
            </a:pPr>
            <a:r>
              <a:rPr lang="en-US" sz="3200" dirty="0" smtClean="0"/>
              <a:t>(Guru </a:t>
            </a:r>
            <a:r>
              <a:rPr lang="en-US" sz="3200" dirty="0" err="1" smtClean="0"/>
              <a:t>Prefesional</a:t>
            </a:r>
            <a:r>
              <a:rPr lang="en-US" sz="3200" dirty="0" smtClean="0"/>
              <a:t> Vs. Guru </a:t>
            </a:r>
            <a:r>
              <a:rPr lang="en-US" sz="3200" dirty="0" err="1" smtClean="0"/>
              <a:t>Amatiran</a:t>
            </a:r>
            <a:r>
              <a:rPr lang="en-US" sz="3200" dirty="0" smtClean="0"/>
              <a:t>)</a:t>
            </a:r>
          </a:p>
          <a:p>
            <a:pPr algn="ctr">
              <a:lnSpc>
                <a:spcPct val="80000"/>
              </a:lnSpc>
            </a:pPr>
            <a:r>
              <a:rPr lang="en-US" sz="3200" dirty="0" smtClean="0"/>
              <a:t>Di </a:t>
            </a:r>
            <a:r>
              <a:rPr lang="en-US" sz="3200" dirty="0" err="1" smtClean="0"/>
              <a:t>Masa</a:t>
            </a:r>
            <a:r>
              <a:rPr lang="en-US" sz="3200" dirty="0" smtClean="0"/>
              <a:t> </a:t>
            </a:r>
            <a:r>
              <a:rPr lang="en-US" sz="3200" dirty="0" err="1" smtClean="0"/>
              <a:t>Pandemik</a:t>
            </a:r>
            <a:endParaRPr lang="en-US" sz="3200" dirty="0"/>
          </a:p>
        </p:txBody>
      </p:sp>
    </p:spTree>
    <p:extLst>
      <p:ext uri="{BB962C8B-B14F-4D97-AF65-F5344CB8AC3E}">
        <p14:creationId xmlns:p14="http://schemas.microsoft.com/office/powerpoint/2010/main" val="1580713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nvPr>
        </p:nvSpPr>
        <p:spPr>
          <a:xfrm>
            <a:off x="457200" y="-135458"/>
            <a:ext cx="8229600" cy="990600"/>
          </a:xfrm>
        </p:spPr>
        <p:txBody>
          <a:bodyPr/>
          <a:lstStyle/>
          <a:p>
            <a:r>
              <a:rPr lang="en-US" sz="5400" dirty="0">
                <a:latin typeface="Calibri" charset="0"/>
              </a:rPr>
              <a:t>What is Mindset ?</a:t>
            </a:r>
          </a:p>
        </p:txBody>
      </p:sp>
      <p:sp>
        <p:nvSpPr>
          <p:cNvPr id="4" name="Oval Callout 3"/>
          <p:cNvSpPr/>
          <p:nvPr/>
        </p:nvSpPr>
        <p:spPr>
          <a:xfrm>
            <a:off x="609600" y="821276"/>
            <a:ext cx="7924800" cy="4724400"/>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srgbClr val="000000"/>
                </a:solidFill>
              </a:rPr>
              <a:t>Kumpulan </a:t>
            </a:r>
            <a:r>
              <a:rPr lang="en-US" sz="4400" b="1" dirty="0" err="1">
                <a:solidFill>
                  <a:srgbClr val="000000"/>
                </a:solidFill>
              </a:rPr>
              <a:t>kepercayaan</a:t>
            </a:r>
            <a:r>
              <a:rPr lang="en-US" sz="4400" b="1" dirty="0">
                <a:solidFill>
                  <a:srgbClr val="000000"/>
                </a:solidFill>
              </a:rPr>
              <a:t> yang </a:t>
            </a:r>
            <a:r>
              <a:rPr lang="en-US" sz="4400" b="1" dirty="0" err="1">
                <a:solidFill>
                  <a:srgbClr val="000000"/>
                </a:solidFill>
              </a:rPr>
              <a:t>akan</a:t>
            </a:r>
            <a:r>
              <a:rPr lang="en-US" sz="4400" b="1" dirty="0">
                <a:solidFill>
                  <a:srgbClr val="000000"/>
                </a:solidFill>
              </a:rPr>
              <a:t> </a:t>
            </a:r>
            <a:r>
              <a:rPr lang="en-US" sz="4400" b="1" dirty="0" err="1">
                <a:solidFill>
                  <a:srgbClr val="000000"/>
                </a:solidFill>
              </a:rPr>
              <a:t>menentukan</a:t>
            </a:r>
            <a:r>
              <a:rPr lang="en-US" sz="4400" b="1" dirty="0">
                <a:solidFill>
                  <a:srgbClr val="000000"/>
                </a:solidFill>
              </a:rPr>
              <a:t> </a:t>
            </a:r>
            <a:r>
              <a:rPr lang="en-US" sz="4400" b="1" dirty="0" err="1">
                <a:solidFill>
                  <a:srgbClr val="000000"/>
                </a:solidFill>
              </a:rPr>
              <a:t>reaksi</a:t>
            </a:r>
            <a:r>
              <a:rPr lang="en-US" sz="4400" b="1" dirty="0">
                <a:solidFill>
                  <a:srgbClr val="000000"/>
                </a:solidFill>
              </a:rPr>
              <a:t> </a:t>
            </a:r>
            <a:r>
              <a:rPr lang="en-US" sz="4400" b="1" dirty="0" err="1">
                <a:solidFill>
                  <a:srgbClr val="000000"/>
                </a:solidFill>
              </a:rPr>
              <a:t>dan</a:t>
            </a:r>
            <a:r>
              <a:rPr lang="en-US" sz="4400" b="1" dirty="0">
                <a:solidFill>
                  <a:srgbClr val="000000"/>
                </a:solidFill>
              </a:rPr>
              <a:t> </a:t>
            </a:r>
            <a:r>
              <a:rPr lang="en-US" sz="4400" b="1" dirty="0" err="1">
                <a:solidFill>
                  <a:srgbClr val="000000"/>
                </a:solidFill>
              </a:rPr>
              <a:t>pemaknaan</a:t>
            </a:r>
            <a:r>
              <a:rPr lang="en-US" sz="4400" b="1" dirty="0">
                <a:solidFill>
                  <a:srgbClr val="000000"/>
                </a:solidFill>
              </a:rPr>
              <a:t> </a:t>
            </a:r>
            <a:r>
              <a:rPr lang="en-US" sz="4400" b="1" dirty="0" err="1">
                <a:solidFill>
                  <a:srgbClr val="000000"/>
                </a:solidFill>
              </a:rPr>
              <a:t>seseorang</a:t>
            </a:r>
            <a:r>
              <a:rPr lang="en-US" sz="4400" b="1" dirty="0">
                <a:solidFill>
                  <a:srgbClr val="000000"/>
                </a:solidFill>
              </a:rPr>
              <a:t> </a:t>
            </a:r>
            <a:r>
              <a:rPr lang="en-US" sz="4400" b="1" dirty="0" err="1">
                <a:solidFill>
                  <a:srgbClr val="000000"/>
                </a:solidFill>
              </a:rPr>
              <a:t>terhadap</a:t>
            </a:r>
            <a:r>
              <a:rPr lang="en-US" sz="4400" b="1" dirty="0">
                <a:solidFill>
                  <a:srgbClr val="000000"/>
                </a:solidFill>
              </a:rPr>
              <a:t> </a:t>
            </a:r>
            <a:r>
              <a:rPr lang="en-US" sz="4400" b="1" dirty="0" err="1">
                <a:solidFill>
                  <a:srgbClr val="000000"/>
                </a:solidFill>
              </a:rPr>
              <a:t>situasi</a:t>
            </a:r>
            <a:r>
              <a:rPr lang="en-US" sz="4400" b="1" dirty="0">
                <a:solidFill>
                  <a:srgbClr val="000000"/>
                </a:solidFill>
              </a:rPr>
              <a:t>.</a:t>
            </a:r>
            <a:endParaRPr lang="en-US" sz="2000" b="1" dirty="0">
              <a:solidFill>
                <a:srgbClr val="000000"/>
              </a:solidFill>
            </a:endParaRPr>
          </a:p>
        </p:txBody>
      </p:sp>
      <p:sp>
        <p:nvSpPr>
          <p:cNvPr id="2" name="Slide Number Placeholder 1"/>
          <p:cNvSpPr>
            <a:spLocks noGrp="1"/>
          </p:cNvSpPr>
          <p:nvPr>
            <p:ph type="sldNum" sz="quarter" idx="12"/>
          </p:nvPr>
        </p:nvSpPr>
        <p:spPr/>
        <p:txBody>
          <a:bodyPr/>
          <a:lstStyle/>
          <a:p>
            <a:pPr>
              <a:defRPr/>
            </a:pPr>
            <a:fld id="{8CE8ABEB-2D9A-5C46-AC85-E894C15BADF1}" type="slidenum">
              <a:rPr lang="id-ID" smtClean="0"/>
              <a:pPr>
                <a:defRPr/>
              </a:pPr>
              <a:t>12</a:t>
            </a:fld>
            <a:endParaRPr lang="id-ID"/>
          </a:p>
        </p:txBody>
      </p:sp>
      <p:sp>
        <p:nvSpPr>
          <p:cNvPr id="5" name="TextBox 1"/>
          <p:cNvSpPr txBox="1">
            <a:spLocks noChangeArrowheads="1"/>
          </p:cNvSpPr>
          <p:nvPr/>
        </p:nvSpPr>
        <p:spPr bwMode="auto">
          <a:xfrm>
            <a:off x="355636" y="6332539"/>
            <a:ext cx="13076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t>Sumber: Djohan Yoga</a:t>
            </a:r>
          </a:p>
        </p:txBody>
      </p:sp>
      <p:sp>
        <p:nvSpPr>
          <p:cNvPr id="3" name="TextBox 2"/>
          <p:cNvSpPr txBox="1"/>
          <p:nvPr/>
        </p:nvSpPr>
        <p:spPr>
          <a:xfrm>
            <a:off x="2252143" y="6011339"/>
            <a:ext cx="3953526" cy="523220"/>
          </a:xfrm>
          <a:prstGeom prst="rect">
            <a:avLst/>
          </a:prstGeom>
          <a:noFill/>
        </p:spPr>
        <p:txBody>
          <a:bodyPr wrap="none" rtlCol="0">
            <a:spAutoFit/>
          </a:bodyPr>
          <a:lstStyle/>
          <a:p>
            <a:r>
              <a:rPr lang="en-US" sz="2800" b="1" dirty="0" err="1" smtClean="0">
                <a:solidFill>
                  <a:srgbClr val="FF0000"/>
                </a:solidFill>
              </a:rPr>
              <a:t>Masa</a:t>
            </a:r>
            <a:r>
              <a:rPr lang="en-US" sz="2800" b="1" dirty="0" smtClean="0">
                <a:solidFill>
                  <a:srgbClr val="FF0000"/>
                </a:solidFill>
              </a:rPr>
              <a:t> </a:t>
            </a:r>
            <a:r>
              <a:rPr lang="en-US" sz="2800" b="1" dirty="0" err="1" smtClean="0">
                <a:solidFill>
                  <a:srgbClr val="FF0000"/>
                </a:solidFill>
              </a:rPr>
              <a:t>Pandemik</a:t>
            </a:r>
            <a:r>
              <a:rPr lang="en-US" sz="2800" b="1" dirty="0" smtClean="0">
                <a:solidFill>
                  <a:srgbClr val="FF0000"/>
                </a:solidFill>
              </a:rPr>
              <a:t> Covid-19</a:t>
            </a:r>
            <a:endParaRPr lang="en-US" sz="2800" b="1" dirty="0">
              <a:solidFill>
                <a:srgbClr val="FF0000"/>
              </a:solidFill>
            </a:endParaRPr>
          </a:p>
        </p:txBody>
      </p:sp>
    </p:spTree>
    <p:extLst>
      <p:ext uri="{BB962C8B-B14F-4D97-AF65-F5344CB8AC3E}">
        <p14:creationId xmlns:p14="http://schemas.microsoft.com/office/powerpoint/2010/main" val="17655997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17788" y="1573213"/>
            <a:ext cx="4146550" cy="3859212"/>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57200" eaLnBrk="1" fontAlgn="auto" hangingPunct="1">
              <a:lnSpc>
                <a:spcPct val="90000"/>
              </a:lnSpc>
              <a:spcBef>
                <a:spcPts val="0"/>
              </a:spcBef>
              <a:spcAft>
                <a:spcPts val="0"/>
              </a:spcAft>
              <a:defRPr/>
            </a:pPr>
            <a:r>
              <a:rPr lang="en-US" sz="3600" b="1" dirty="0">
                <a:solidFill>
                  <a:prstClr val="white"/>
                </a:solidFill>
                <a:latin typeface="Geometr415 Blk BT" panose="020B0802020204020303" pitchFamily="34" charset="0"/>
              </a:rPr>
              <a:t>THE PYGMALION EFFECT</a:t>
            </a:r>
          </a:p>
          <a:p>
            <a:pPr algn="ctr" defTabSz="457200" eaLnBrk="1" fontAlgn="auto" hangingPunct="1">
              <a:lnSpc>
                <a:spcPct val="90000"/>
              </a:lnSpc>
              <a:spcBef>
                <a:spcPts val="0"/>
              </a:spcBef>
              <a:spcAft>
                <a:spcPts val="0"/>
              </a:spcAft>
              <a:defRPr/>
            </a:pPr>
            <a:r>
              <a:rPr lang="en-US" b="1" dirty="0">
                <a:solidFill>
                  <a:prstClr val="white"/>
                </a:solidFill>
                <a:latin typeface="Geometr415 Blk BT" panose="020B0802020204020303" pitchFamily="34" charset="0"/>
              </a:rPr>
              <a:t>(Self-fulfilling prophecy)</a:t>
            </a:r>
          </a:p>
        </p:txBody>
      </p:sp>
      <p:sp>
        <p:nvSpPr>
          <p:cNvPr id="5" name="TextBox 4"/>
          <p:cNvSpPr txBox="1"/>
          <p:nvPr/>
        </p:nvSpPr>
        <p:spPr>
          <a:xfrm>
            <a:off x="3694114" y="534986"/>
            <a:ext cx="1930400" cy="982662"/>
          </a:xfrm>
          <a:prstGeom prst="rect">
            <a:avLst/>
          </a:prstGeom>
          <a:noFill/>
        </p:spPr>
        <p:txBody>
          <a:bodyPr>
            <a:spAutoFit/>
          </a:bodyPr>
          <a:lstStyle/>
          <a:p>
            <a:pPr algn="ctr" defTabSz="457200" eaLnBrk="1" fontAlgn="auto" hangingPunct="1">
              <a:lnSpc>
                <a:spcPct val="90000"/>
              </a:lnSpc>
              <a:spcBef>
                <a:spcPts val="0"/>
              </a:spcBef>
              <a:spcAft>
                <a:spcPts val="0"/>
              </a:spcAft>
              <a:defRPr/>
            </a:pPr>
            <a:r>
              <a:rPr lang="en-US" sz="2400" b="1" dirty="0">
                <a:solidFill>
                  <a:prstClr val="black"/>
                </a:solidFill>
                <a:latin typeface="Calibri"/>
                <a:ea typeface="+mn-ea"/>
                <a:cs typeface="+mn-cs"/>
              </a:rPr>
              <a:t>OUR</a:t>
            </a:r>
          </a:p>
          <a:p>
            <a:pPr algn="ctr" defTabSz="457200" eaLnBrk="1" fontAlgn="auto" hangingPunct="1">
              <a:lnSpc>
                <a:spcPct val="90000"/>
              </a:lnSpc>
              <a:spcBef>
                <a:spcPts val="0"/>
              </a:spcBef>
              <a:spcAft>
                <a:spcPts val="0"/>
              </a:spcAft>
              <a:defRPr/>
            </a:pPr>
            <a:r>
              <a:rPr lang="en-US" sz="2400" b="1" dirty="0">
                <a:solidFill>
                  <a:prstClr val="black"/>
                </a:solidFill>
                <a:latin typeface="Calibri"/>
                <a:ea typeface="+mn-ea"/>
                <a:cs typeface="+mn-cs"/>
              </a:rPr>
              <a:t>BELIEFS</a:t>
            </a:r>
          </a:p>
          <a:p>
            <a:pPr algn="ctr" defTabSz="457200" eaLnBrk="1" fontAlgn="auto" hangingPunct="1">
              <a:lnSpc>
                <a:spcPct val="90000"/>
              </a:lnSpc>
              <a:spcBef>
                <a:spcPts val="0"/>
              </a:spcBef>
              <a:spcAft>
                <a:spcPts val="0"/>
              </a:spcAft>
              <a:defRPr/>
            </a:pPr>
            <a:r>
              <a:rPr lang="en-US" sz="1600" b="1" dirty="0">
                <a:solidFill>
                  <a:prstClr val="black"/>
                </a:solidFill>
                <a:latin typeface="Calibri"/>
                <a:ea typeface="+mn-ea"/>
                <a:cs typeface="+mn-cs"/>
              </a:rPr>
              <a:t>(ABOUT OTHERS)</a:t>
            </a:r>
          </a:p>
        </p:txBody>
      </p:sp>
      <p:sp>
        <p:nvSpPr>
          <p:cNvPr id="7" name="TextBox 6"/>
          <p:cNvSpPr txBox="1"/>
          <p:nvPr/>
        </p:nvSpPr>
        <p:spPr>
          <a:xfrm>
            <a:off x="6696076" y="3013079"/>
            <a:ext cx="1949450" cy="982663"/>
          </a:xfrm>
          <a:prstGeom prst="rect">
            <a:avLst/>
          </a:prstGeom>
          <a:noFill/>
        </p:spPr>
        <p:txBody>
          <a:bodyPr>
            <a:spAutoFit/>
          </a:bodyPr>
          <a:lstStyle/>
          <a:p>
            <a:pPr algn="ctr" defTabSz="457200" eaLnBrk="1" fontAlgn="auto" hangingPunct="1">
              <a:lnSpc>
                <a:spcPct val="90000"/>
              </a:lnSpc>
              <a:spcBef>
                <a:spcPts val="0"/>
              </a:spcBef>
              <a:spcAft>
                <a:spcPts val="0"/>
              </a:spcAft>
              <a:defRPr/>
            </a:pPr>
            <a:r>
              <a:rPr lang="en-US" sz="2400" b="1" dirty="0">
                <a:solidFill>
                  <a:prstClr val="black"/>
                </a:solidFill>
                <a:latin typeface="Calibri"/>
                <a:ea typeface="+mn-ea"/>
                <a:cs typeface="+mn-cs"/>
              </a:rPr>
              <a:t>OUR</a:t>
            </a:r>
          </a:p>
          <a:p>
            <a:pPr algn="ctr" defTabSz="457200" eaLnBrk="1" fontAlgn="auto" hangingPunct="1">
              <a:lnSpc>
                <a:spcPct val="90000"/>
              </a:lnSpc>
              <a:spcBef>
                <a:spcPts val="0"/>
              </a:spcBef>
              <a:spcAft>
                <a:spcPts val="0"/>
              </a:spcAft>
              <a:defRPr/>
            </a:pPr>
            <a:r>
              <a:rPr lang="en-US" sz="2400" b="1" dirty="0">
                <a:solidFill>
                  <a:prstClr val="black"/>
                </a:solidFill>
                <a:latin typeface="Calibri"/>
                <a:ea typeface="+mn-ea"/>
                <a:cs typeface="+mn-cs"/>
              </a:rPr>
              <a:t>ACTIONS</a:t>
            </a:r>
          </a:p>
          <a:p>
            <a:pPr algn="ctr" defTabSz="457200" eaLnBrk="1" fontAlgn="auto" hangingPunct="1">
              <a:lnSpc>
                <a:spcPct val="90000"/>
              </a:lnSpc>
              <a:spcBef>
                <a:spcPts val="0"/>
              </a:spcBef>
              <a:spcAft>
                <a:spcPts val="0"/>
              </a:spcAft>
              <a:defRPr/>
            </a:pPr>
            <a:r>
              <a:rPr lang="en-US" sz="1600" b="1" dirty="0">
                <a:solidFill>
                  <a:prstClr val="black"/>
                </a:solidFill>
                <a:latin typeface="Calibri"/>
                <a:ea typeface="+mn-ea"/>
                <a:cs typeface="+mn-cs"/>
              </a:rPr>
              <a:t>(TOWARDS OTHERS)</a:t>
            </a:r>
          </a:p>
        </p:txBody>
      </p:sp>
      <p:sp>
        <p:nvSpPr>
          <p:cNvPr id="9" name="TextBox 8"/>
          <p:cNvSpPr txBox="1"/>
          <p:nvPr/>
        </p:nvSpPr>
        <p:spPr>
          <a:xfrm>
            <a:off x="3549650" y="5565779"/>
            <a:ext cx="2217738" cy="982663"/>
          </a:xfrm>
          <a:prstGeom prst="rect">
            <a:avLst/>
          </a:prstGeom>
          <a:noFill/>
        </p:spPr>
        <p:txBody>
          <a:bodyPr>
            <a:spAutoFit/>
          </a:bodyPr>
          <a:lstStyle/>
          <a:p>
            <a:pPr algn="ctr" defTabSz="457200" eaLnBrk="1" fontAlgn="auto" hangingPunct="1">
              <a:lnSpc>
                <a:spcPct val="90000"/>
              </a:lnSpc>
              <a:spcBef>
                <a:spcPts val="0"/>
              </a:spcBef>
              <a:spcAft>
                <a:spcPts val="0"/>
              </a:spcAft>
              <a:defRPr/>
            </a:pPr>
            <a:r>
              <a:rPr lang="en-US" sz="2400" b="1" dirty="0">
                <a:solidFill>
                  <a:prstClr val="black"/>
                </a:solidFill>
                <a:latin typeface="Calibri"/>
                <a:ea typeface="+mn-ea"/>
                <a:cs typeface="+mn-cs"/>
              </a:rPr>
              <a:t>OTHERS’</a:t>
            </a:r>
          </a:p>
          <a:p>
            <a:pPr algn="ctr" defTabSz="457200" eaLnBrk="1" fontAlgn="auto" hangingPunct="1">
              <a:lnSpc>
                <a:spcPct val="90000"/>
              </a:lnSpc>
              <a:spcBef>
                <a:spcPts val="0"/>
              </a:spcBef>
              <a:spcAft>
                <a:spcPts val="0"/>
              </a:spcAft>
              <a:defRPr/>
            </a:pPr>
            <a:r>
              <a:rPr lang="en-US" sz="2400" b="1" dirty="0">
                <a:solidFill>
                  <a:prstClr val="black"/>
                </a:solidFill>
                <a:latin typeface="Calibri"/>
                <a:ea typeface="+mn-ea"/>
                <a:cs typeface="+mn-cs"/>
              </a:rPr>
              <a:t>BELIEFS</a:t>
            </a:r>
          </a:p>
          <a:p>
            <a:pPr algn="ctr" defTabSz="457200" eaLnBrk="1" fontAlgn="auto" hangingPunct="1">
              <a:lnSpc>
                <a:spcPct val="90000"/>
              </a:lnSpc>
              <a:spcBef>
                <a:spcPts val="0"/>
              </a:spcBef>
              <a:spcAft>
                <a:spcPts val="0"/>
              </a:spcAft>
              <a:defRPr/>
            </a:pPr>
            <a:r>
              <a:rPr lang="en-US" sz="1600" b="1" dirty="0">
                <a:solidFill>
                  <a:prstClr val="black"/>
                </a:solidFill>
                <a:latin typeface="Calibri"/>
                <a:ea typeface="+mn-ea"/>
                <a:cs typeface="+mn-cs"/>
              </a:rPr>
              <a:t>(ABOUT THEMSELVES)</a:t>
            </a:r>
          </a:p>
        </p:txBody>
      </p:sp>
      <p:sp>
        <p:nvSpPr>
          <p:cNvPr id="11" name="TextBox 10"/>
          <p:cNvSpPr txBox="1"/>
          <p:nvPr/>
        </p:nvSpPr>
        <p:spPr>
          <a:xfrm>
            <a:off x="979490" y="2871790"/>
            <a:ext cx="1868487" cy="1204432"/>
          </a:xfrm>
          <a:prstGeom prst="rect">
            <a:avLst/>
          </a:prstGeom>
          <a:noFill/>
        </p:spPr>
        <p:txBody>
          <a:bodyPr>
            <a:spAutoFit/>
          </a:bodyPr>
          <a:lstStyle/>
          <a:p>
            <a:pPr algn="ctr" defTabSz="457200" eaLnBrk="1" fontAlgn="auto" hangingPunct="1">
              <a:lnSpc>
                <a:spcPct val="90000"/>
              </a:lnSpc>
              <a:spcBef>
                <a:spcPts val="0"/>
              </a:spcBef>
              <a:spcAft>
                <a:spcPts val="0"/>
              </a:spcAft>
              <a:defRPr/>
            </a:pPr>
            <a:r>
              <a:rPr lang="en-US" sz="2400" b="1" dirty="0">
                <a:solidFill>
                  <a:prstClr val="black"/>
                </a:solidFill>
                <a:latin typeface="Calibri"/>
                <a:ea typeface="+mn-ea"/>
                <a:cs typeface="+mn-cs"/>
              </a:rPr>
              <a:t>OTHERS’</a:t>
            </a:r>
          </a:p>
          <a:p>
            <a:pPr algn="ctr" defTabSz="457200" eaLnBrk="1" fontAlgn="auto" hangingPunct="1">
              <a:lnSpc>
                <a:spcPct val="90000"/>
              </a:lnSpc>
              <a:spcBef>
                <a:spcPts val="0"/>
              </a:spcBef>
              <a:spcAft>
                <a:spcPts val="0"/>
              </a:spcAft>
              <a:defRPr/>
            </a:pPr>
            <a:r>
              <a:rPr lang="en-US" sz="2400" b="1" dirty="0">
                <a:solidFill>
                  <a:prstClr val="black"/>
                </a:solidFill>
                <a:latin typeface="Calibri"/>
                <a:ea typeface="+mn-ea"/>
                <a:cs typeface="+mn-cs"/>
              </a:rPr>
              <a:t>ACTIONS</a:t>
            </a:r>
          </a:p>
          <a:p>
            <a:pPr algn="ctr" defTabSz="457200" eaLnBrk="1" fontAlgn="auto" hangingPunct="1">
              <a:lnSpc>
                <a:spcPct val="90000"/>
              </a:lnSpc>
              <a:spcBef>
                <a:spcPts val="0"/>
              </a:spcBef>
              <a:spcAft>
                <a:spcPts val="0"/>
              </a:spcAft>
              <a:defRPr/>
            </a:pPr>
            <a:r>
              <a:rPr lang="en-US" sz="1600" b="1" dirty="0">
                <a:solidFill>
                  <a:prstClr val="black"/>
                </a:solidFill>
                <a:latin typeface="Calibri"/>
                <a:ea typeface="+mn-ea"/>
                <a:cs typeface="+mn-cs"/>
              </a:rPr>
              <a:t>(TOWARDS OTHERS)</a:t>
            </a:r>
          </a:p>
        </p:txBody>
      </p:sp>
      <p:sp>
        <p:nvSpPr>
          <p:cNvPr id="12" name="Arc 11"/>
          <p:cNvSpPr/>
          <p:nvPr/>
        </p:nvSpPr>
        <p:spPr>
          <a:xfrm rot="16200000">
            <a:off x="2008983" y="1040609"/>
            <a:ext cx="4251325" cy="4262438"/>
          </a:xfrm>
          <a:prstGeom prst="arc">
            <a:avLst>
              <a:gd name="adj1" fmla="val 16567687"/>
              <a:gd name="adj2" fmla="val 21549430"/>
            </a:avLst>
          </a:prstGeom>
          <a:ln w="762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defTabSz="457200" eaLnBrk="1" fontAlgn="auto" hangingPunct="1">
              <a:spcBef>
                <a:spcPts val="0"/>
              </a:spcBef>
              <a:spcAft>
                <a:spcPts val="0"/>
              </a:spcAft>
              <a:defRPr/>
            </a:pPr>
            <a:endParaRPr lang="en-US" sz="1350">
              <a:solidFill>
                <a:prstClr val="black"/>
              </a:solidFill>
              <a:latin typeface="Calibri"/>
            </a:endParaRPr>
          </a:p>
        </p:txBody>
      </p:sp>
      <p:sp>
        <p:nvSpPr>
          <p:cNvPr id="15" name="Arc 14"/>
          <p:cNvSpPr/>
          <p:nvPr/>
        </p:nvSpPr>
        <p:spPr>
          <a:xfrm rot="10800000">
            <a:off x="1958977" y="1841500"/>
            <a:ext cx="4251325" cy="4262438"/>
          </a:xfrm>
          <a:prstGeom prst="arc">
            <a:avLst>
              <a:gd name="adj1" fmla="val 16567687"/>
              <a:gd name="adj2" fmla="val 21549430"/>
            </a:avLst>
          </a:prstGeom>
          <a:ln w="762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defTabSz="457200" eaLnBrk="1" fontAlgn="auto" hangingPunct="1">
              <a:spcBef>
                <a:spcPts val="0"/>
              </a:spcBef>
              <a:spcAft>
                <a:spcPts val="0"/>
              </a:spcAft>
              <a:defRPr/>
            </a:pPr>
            <a:endParaRPr lang="en-US" sz="1350">
              <a:solidFill>
                <a:prstClr val="black"/>
              </a:solidFill>
              <a:latin typeface="Calibri"/>
            </a:endParaRPr>
          </a:p>
        </p:txBody>
      </p:sp>
      <p:sp>
        <p:nvSpPr>
          <p:cNvPr id="16" name="Arc 15"/>
          <p:cNvSpPr/>
          <p:nvPr/>
        </p:nvSpPr>
        <p:spPr>
          <a:xfrm rot="21350814">
            <a:off x="3109915" y="1036638"/>
            <a:ext cx="4251325" cy="4260850"/>
          </a:xfrm>
          <a:prstGeom prst="arc">
            <a:avLst>
              <a:gd name="adj1" fmla="val 16567687"/>
              <a:gd name="adj2" fmla="val 21549430"/>
            </a:avLst>
          </a:prstGeom>
          <a:ln w="762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defTabSz="457200" eaLnBrk="1" fontAlgn="auto" hangingPunct="1">
              <a:spcBef>
                <a:spcPts val="0"/>
              </a:spcBef>
              <a:spcAft>
                <a:spcPts val="0"/>
              </a:spcAft>
              <a:defRPr/>
            </a:pPr>
            <a:endParaRPr lang="en-US" sz="1350">
              <a:solidFill>
                <a:prstClr val="black"/>
              </a:solidFill>
              <a:latin typeface="Calibri"/>
            </a:endParaRPr>
          </a:p>
        </p:txBody>
      </p:sp>
      <p:sp>
        <p:nvSpPr>
          <p:cNvPr id="17" name="Arc 16"/>
          <p:cNvSpPr/>
          <p:nvPr/>
        </p:nvSpPr>
        <p:spPr>
          <a:xfrm rot="5171430">
            <a:off x="3101182" y="1877221"/>
            <a:ext cx="4252912" cy="4260850"/>
          </a:xfrm>
          <a:prstGeom prst="arc">
            <a:avLst>
              <a:gd name="adj1" fmla="val 16567687"/>
              <a:gd name="adj2" fmla="val 21549430"/>
            </a:avLst>
          </a:prstGeom>
          <a:ln w="762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defTabSz="457200" eaLnBrk="1" fontAlgn="auto" hangingPunct="1">
              <a:spcBef>
                <a:spcPts val="0"/>
              </a:spcBef>
              <a:spcAft>
                <a:spcPts val="0"/>
              </a:spcAft>
              <a:defRPr/>
            </a:pPr>
            <a:endParaRPr lang="en-US" sz="1350">
              <a:solidFill>
                <a:prstClr val="black"/>
              </a:solidFill>
              <a:latin typeface="Calibri"/>
            </a:endParaRPr>
          </a:p>
        </p:txBody>
      </p:sp>
      <p:sp>
        <p:nvSpPr>
          <p:cNvPr id="2" name="TextBox 1"/>
          <p:cNvSpPr txBox="1"/>
          <p:nvPr/>
        </p:nvSpPr>
        <p:spPr>
          <a:xfrm rot="2550235">
            <a:off x="5980341" y="1179664"/>
            <a:ext cx="1607682" cy="461665"/>
          </a:xfrm>
          <a:prstGeom prst="rect">
            <a:avLst/>
          </a:prstGeom>
          <a:noFill/>
        </p:spPr>
        <p:txBody>
          <a:bodyPr wrap="none">
            <a:spAutoFit/>
          </a:bodyPr>
          <a:lstStyle/>
          <a:p>
            <a:pPr defTabSz="457200" eaLnBrk="1" fontAlgn="auto" hangingPunct="1">
              <a:spcBef>
                <a:spcPts val="0"/>
              </a:spcBef>
              <a:spcAft>
                <a:spcPts val="0"/>
              </a:spcAft>
              <a:defRPr/>
            </a:pPr>
            <a:r>
              <a:rPr lang="en-US" sz="2400" b="1" dirty="0">
                <a:solidFill>
                  <a:prstClr val="black"/>
                </a:solidFill>
                <a:latin typeface="Calibri"/>
                <a:ea typeface="+mn-ea"/>
                <a:cs typeface="+mn-cs"/>
              </a:rPr>
              <a:t>INFLUENCE</a:t>
            </a:r>
          </a:p>
        </p:txBody>
      </p:sp>
      <p:sp>
        <p:nvSpPr>
          <p:cNvPr id="3" name="TextBox 2"/>
          <p:cNvSpPr txBox="1"/>
          <p:nvPr/>
        </p:nvSpPr>
        <p:spPr>
          <a:xfrm rot="18506736">
            <a:off x="6467684" y="5156353"/>
            <a:ext cx="1201320" cy="461665"/>
          </a:xfrm>
          <a:prstGeom prst="rect">
            <a:avLst/>
          </a:prstGeom>
          <a:noFill/>
        </p:spPr>
        <p:txBody>
          <a:bodyPr wrap="none">
            <a:spAutoFit/>
          </a:bodyPr>
          <a:lstStyle/>
          <a:p>
            <a:pPr defTabSz="457200" eaLnBrk="1" fontAlgn="auto" hangingPunct="1">
              <a:spcBef>
                <a:spcPts val="0"/>
              </a:spcBef>
              <a:spcAft>
                <a:spcPts val="0"/>
              </a:spcAft>
              <a:defRPr/>
            </a:pPr>
            <a:r>
              <a:rPr lang="en-US" sz="2400" b="1" dirty="0">
                <a:solidFill>
                  <a:prstClr val="black"/>
                </a:solidFill>
                <a:latin typeface="Calibri"/>
                <a:ea typeface="+mn-ea"/>
                <a:cs typeface="+mn-cs"/>
              </a:rPr>
              <a:t>IMPACT</a:t>
            </a:r>
          </a:p>
        </p:txBody>
      </p:sp>
      <p:sp>
        <p:nvSpPr>
          <p:cNvPr id="6" name="TextBox 5"/>
          <p:cNvSpPr txBox="1"/>
          <p:nvPr/>
        </p:nvSpPr>
        <p:spPr>
          <a:xfrm rot="3301510">
            <a:off x="1714345" y="5150003"/>
            <a:ext cx="1030601" cy="461665"/>
          </a:xfrm>
          <a:prstGeom prst="rect">
            <a:avLst/>
          </a:prstGeom>
          <a:noFill/>
        </p:spPr>
        <p:txBody>
          <a:bodyPr wrap="none">
            <a:spAutoFit/>
          </a:bodyPr>
          <a:lstStyle/>
          <a:p>
            <a:pPr defTabSz="457200" eaLnBrk="1" fontAlgn="auto" hangingPunct="1">
              <a:spcBef>
                <a:spcPts val="0"/>
              </a:spcBef>
              <a:spcAft>
                <a:spcPts val="0"/>
              </a:spcAft>
              <a:defRPr/>
            </a:pPr>
            <a:r>
              <a:rPr lang="en-US" sz="2400" b="1" dirty="0">
                <a:solidFill>
                  <a:prstClr val="black"/>
                </a:solidFill>
                <a:latin typeface="Calibri"/>
                <a:ea typeface="+mn-ea"/>
                <a:cs typeface="+mn-cs"/>
              </a:rPr>
              <a:t>CAUSE</a:t>
            </a:r>
          </a:p>
        </p:txBody>
      </p:sp>
      <p:sp>
        <p:nvSpPr>
          <p:cNvPr id="8" name="TextBox 7"/>
          <p:cNvSpPr txBox="1"/>
          <p:nvPr/>
        </p:nvSpPr>
        <p:spPr>
          <a:xfrm rot="18767160">
            <a:off x="1546329" y="1328097"/>
            <a:ext cx="1628571" cy="461665"/>
          </a:xfrm>
          <a:prstGeom prst="rect">
            <a:avLst/>
          </a:prstGeom>
          <a:noFill/>
        </p:spPr>
        <p:txBody>
          <a:bodyPr wrap="none">
            <a:spAutoFit/>
          </a:bodyPr>
          <a:lstStyle/>
          <a:p>
            <a:pPr defTabSz="457200" eaLnBrk="1" fontAlgn="auto" hangingPunct="1">
              <a:spcBef>
                <a:spcPts val="0"/>
              </a:spcBef>
              <a:spcAft>
                <a:spcPts val="0"/>
              </a:spcAft>
              <a:defRPr/>
            </a:pPr>
            <a:r>
              <a:rPr lang="en-US" sz="2400" b="1" dirty="0">
                <a:solidFill>
                  <a:prstClr val="black"/>
                </a:solidFill>
                <a:latin typeface="Calibri"/>
                <a:ea typeface="+mn-ea"/>
                <a:cs typeface="+mn-cs"/>
              </a:rPr>
              <a:t>REINFORCE</a:t>
            </a:r>
          </a:p>
        </p:txBody>
      </p:sp>
      <p:sp>
        <p:nvSpPr>
          <p:cNvPr id="10" name="TextBox 9"/>
          <p:cNvSpPr txBox="1"/>
          <p:nvPr/>
        </p:nvSpPr>
        <p:spPr>
          <a:xfrm>
            <a:off x="10398125" y="3730625"/>
            <a:ext cx="184666" cy="369332"/>
          </a:xfrm>
          <a:prstGeom prst="rect">
            <a:avLst/>
          </a:prstGeom>
          <a:noFill/>
        </p:spPr>
        <p:txBody>
          <a:bodyPr wrap="none">
            <a:spAutoFit/>
          </a:bodyPr>
          <a:lstStyle/>
          <a:p>
            <a:pPr defTabSz="457200" eaLnBrk="1" fontAlgn="auto" hangingPunct="1">
              <a:spcBef>
                <a:spcPts val="0"/>
              </a:spcBef>
              <a:spcAft>
                <a:spcPts val="0"/>
              </a:spcAft>
              <a:defRPr/>
            </a:pPr>
            <a:endParaRPr lang="en-US" dirty="0">
              <a:solidFill>
                <a:prstClr val="black"/>
              </a:solidFill>
              <a:latin typeface="Calibri"/>
              <a:ea typeface="+mn-ea"/>
              <a:cs typeface="+mn-cs"/>
            </a:endParaRPr>
          </a:p>
        </p:txBody>
      </p:sp>
      <p:sp>
        <p:nvSpPr>
          <p:cNvPr id="13" name="TextBox 12"/>
          <p:cNvSpPr txBox="1"/>
          <p:nvPr/>
        </p:nvSpPr>
        <p:spPr>
          <a:xfrm>
            <a:off x="271465" y="6530975"/>
            <a:ext cx="1535847" cy="230832"/>
          </a:xfrm>
          <a:prstGeom prst="rect">
            <a:avLst/>
          </a:prstGeom>
          <a:noFill/>
        </p:spPr>
        <p:txBody>
          <a:bodyPr wrap="none">
            <a:spAutoFit/>
          </a:bodyPr>
          <a:lstStyle/>
          <a:p>
            <a:pPr defTabSz="457200" eaLnBrk="1" fontAlgn="auto" hangingPunct="1">
              <a:spcBef>
                <a:spcPts val="0"/>
              </a:spcBef>
              <a:spcAft>
                <a:spcPts val="0"/>
              </a:spcAft>
              <a:defRPr/>
            </a:pPr>
            <a:r>
              <a:rPr lang="en-US" sz="900" dirty="0">
                <a:solidFill>
                  <a:prstClr val="black"/>
                </a:solidFill>
                <a:latin typeface="Calibri"/>
                <a:ea typeface="+mn-ea"/>
                <a:cs typeface="+mn-cs"/>
              </a:rPr>
              <a:t>Source: </a:t>
            </a:r>
            <a:r>
              <a:rPr lang="en-US" sz="900" dirty="0" err="1">
                <a:solidFill>
                  <a:prstClr val="black"/>
                </a:solidFill>
                <a:latin typeface="Calibri"/>
                <a:ea typeface="+mn-ea"/>
                <a:cs typeface="+mn-cs"/>
              </a:rPr>
              <a:t>theworldcounts.com</a:t>
            </a:r>
            <a:endParaRPr lang="en-US" sz="900" dirty="0">
              <a:solidFill>
                <a:prstClr val="black"/>
              </a:solidFill>
              <a:latin typeface="Calibri"/>
              <a:ea typeface="+mn-ea"/>
              <a:cs typeface="+mn-cs"/>
            </a:endParaRPr>
          </a:p>
        </p:txBody>
      </p:sp>
      <p:sp>
        <p:nvSpPr>
          <p:cNvPr id="14" name="TextBox 13"/>
          <p:cNvSpPr txBox="1"/>
          <p:nvPr/>
        </p:nvSpPr>
        <p:spPr>
          <a:xfrm>
            <a:off x="457191" y="-60325"/>
            <a:ext cx="5418676" cy="646331"/>
          </a:xfrm>
          <a:prstGeom prst="rect">
            <a:avLst/>
          </a:prstGeom>
          <a:noFill/>
        </p:spPr>
        <p:txBody>
          <a:bodyPr wrap="square">
            <a:spAutoFit/>
          </a:bodyPr>
          <a:lstStyle/>
          <a:p>
            <a:pPr defTabSz="457200" eaLnBrk="1" fontAlgn="auto" hangingPunct="1">
              <a:spcBef>
                <a:spcPts val="0"/>
              </a:spcBef>
              <a:spcAft>
                <a:spcPts val="0"/>
              </a:spcAft>
              <a:defRPr/>
            </a:pPr>
            <a:r>
              <a:rPr lang="en-US" sz="3600" b="1" dirty="0">
                <a:solidFill>
                  <a:prstClr val="black"/>
                </a:solidFill>
                <a:latin typeface="Calibri"/>
                <a:ea typeface="+mn-ea"/>
                <a:cs typeface="+mn-cs"/>
              </a:rPr>
              <a:t>Self-fulfilling </a:t>
            </a:r>
            <a:r>
              <a:rPr lang="en-US" sz="3600" b="1" dirty="0">
                <a:solidFill>
                  <a:prstClr val="black"/>
                </a:solidFill>
                <a:latin typeface="Calibri"/>
              </a:rPr>
              <a:t>P</a:t>
            </a:r>
            <a:r>
              <a:rPr lang="en-US" sz="3600" b="1" dirty="0" smtClean="0">
                <a:solidFill>
                  <a:prstClr val="black"/>
                </a:solidFill>
                <a:latin typeface="Calibri"/>
                <a:ea typeface="+mn-ea"/>
                <a:cs typeface="+mn-cs"/>
              </a:rPr>
              <a:t>rophecy  </a:t>
            </a:r>
            <a:endParaRPr lang="en-US" sz="3600" b="1" dirty="0">
              <a:solidFill>
                <a:prstClr val="black"/>
              </a:solidFill>
              <a:latin typeface="Calibri"/>
              <a:ea typeface="+mn-ea"/>
              <a:cs typeface="+mn-cs"/>
            </a:endParaRPr>
          </a:p>
        </p:txBody>
      </p:sp>
      <p:sp>
        <p:nvSpPr>
          <p:cNvPr id="18" name="Right Arrow 17"/>
          <p:cNvSpPr/>
          <p:nvPr/>
        </p:nvSpPr>
        <p:spPr>
          <a:xfrm>
            <a:off x="4965232" y="84670"/>
            <a:ext cx="539999" cy="484632"/>
          </a:xfrm>
          <a:prstGeom prst="rightArrow">
            <a:avLst/>
          </a:prstGeom>
          <a:solidFill>
            <a:srgbClr val="0000FF"/>
          </a:solidFill>
        </p:spPr>
        <p:style>
          <a:lnRef idx="2">
            <a:schemeClr val="accent5"/>
          </a:lnRef>
          <a:fillRef idx="1">
            <a:schemeClr val="lt1"/>
          </a:fillRef>
          <a:effectRef idx="0">
            <a:schemeClr val="accent5"/>
          </a:effectRef>
          <a:fontRef idx="minor">
            <a:schemeClr val="dk1"/>
          </a:fontRef>
        </p:style>
        <p:txBody>
          <a:bodyPr rtlCol="0" anchor="ctr">
            <a:spAutoFit/>
          </a:bodyPr>
          <a:lstStyle/>
          <a:p>
            <a:pPr algn="ctr"/>
            <a:endParaRPr lang="en-US" dirty="0"/>
          </a:p>
        </p:txBody>
      </p:sp>
      <p:sp>
        <p:nvSpPr>
          <p:cNvPr id="20" name="TextBox 19"/>
          <p:cNvSpPr txBox="1"/>
          <p:nvPr/>
        </p:nvSpPr>
        <p:spPr>
          <a:xfrm>
            <a:off x="5503358" y="-50792"/>
            <a:ext cx="3471623" cy="584776"/>
          </a:xfrm>
          <a:prstGeom prst="rect">
            <a:avLst/>
          </a:prstGeom>
          <a:noFill/>
        </p:spPr>
        <p:txBody>
          <a:bodyPr wrap="none" rtlCol="0">
            <a:spAutoFit/>
          </a:bodyPr>
          <a:lstStyle/>
          <a:p>
            <a:r>
              <a:rPr lang="en-US" sz="3200" b="1" dirty="0" err="1" smtClean="0">
                <a:solidFill>
                  <a:srgbClr val="FF0000"/>
                </a:solidFill>
              </a:rPr>
              <a:t>Pandemik</a:t>
            </a:r>
            <a:r>
              <a:rPr lang="en-US" sz="3200" b="1" dirty="0" smtClean="0">
                <a:solidFill>
                  <a:srgbClr val="FF0000"/>
                </a:solidFill>
              </a:rPr>
              <a:t> Covid-19</a:t>
            </a:r>
            <a:endParaRPr lang="en-US" sz="3200" b="1" dirty="0">
              <a:solidFill>
                <a:srgbClr val="FF0000"/>
              </a:solidFill>
            </a:endParaRPr>
          </a:p>
        </p:txBody>
      </p:sp>
    </p:spTree>
    <p:extLst>
      <p:ext uri="{BB962C8B-B14F-4D97-AF65-F5344CB8AC3E}">
        <p14:creationId xmlns:p14="http://schemas.microsoft.com/office/powerpoint/2010/main" val="1552981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up)">
                                      <p:cBhvr>
                                        <p:cTn id="52" dur="500"/>
                                        <p:tgtEl>
                                          <p:spTgt spid="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00"/>
                                        <p:tgtEl>
                                          <p:spTgt spid="1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down)">
                                      <p:cBhvr>
                                        <p:cTn id="6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9" grpId="0"/>
      <p:bldP spid="11" grpId="0"/>
      <p:bldP spid="2" grpId="0"/>
      <p:bldP spid="3"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2"/>
          <p:cNvSpPr>
            <a:spLocks noGrp="1"/>
          </p:cNvSpPr>
          <p:nvPr>
            <p:ph type="title"/>
          </p:nvPr>
        </p:nvSpPr>
        <p:spPr>
          <a:xfrm>
            <a:off x="457200" y="0"/>
            <a:ext cx="8229600" cy="685800"/>
          </a:xfrm>
        </p:spPr>
        <p:txBody>
          <a:bodyPr/>
          <a:lstStyle/>
          <a:p>
            <a:r>
              <a:rPr lang="en-US" sz="4800" b="1">
                <a:latin typeface="Calibri" charset="0"/>
              </a:rPr>
              <a:t>Types of Mindset</a:t>
            </a:r>
          </a:p>
        </p:txBody>
      </p:sp>
      <p:sp>
        <p:nvSpPr>
          <p:cNvPr id="192514" name="Text Placeholder 1"/>
          <p:cNvSpPr>
            <a:spLocks noGrp="1"/>
          </p:cNvSpPr>
          <p:nvPr>
            <p:ph type="body" idx="1"/>
          </p:nvPr>
        </p:nvSpPr>
        <p:spPr/>
        <p:txBody>
          <a:bodyPr/>
          <a:lstStyle/>
          <a:p>
            <a:r>
              <a:rPr lang="en-US" sz="3600" u="sng" dirty="0" smtClean="0">
                <a:latin typeface="Calibri" charset="0"/>
              </a:rPr>
              <a:t> Fixed</a:t>
            </a:r>
            <a:endParaRPr lang="en-US" sz="3600" u="sng" dirty="0">
              <a:latin typeface="Calibri" charset="0"/>
            </a:endParaRPr>
          </a:p>
        </p:txBody>
      </p:sp>
      <p:sp>
        <p:nvSpPr>
          <p:cNvPr id="192515" name="Content Placeholder 2"/>
          <p:cNvSpPr>
            <a:spLocks noGrp="1"/>
          </p:cNvSpPr>
          <p:nvPr>
            <p:ph sz="half" idx="2"/>
          </p:nvPr>
        </p:nvSpPr>
        <p:spPr/>
        <p:txBody>
          <a:bodyPr/>
          <a:lstStyle/>
          <a:p>
            <a:r>
              <a:rPr lang="en-US" sz="4800">
                <a:latin typeface="Calibri" charset="0"/>
              </a:rPr>
              <a:t>Talenta</a:t>
            </a:r>
          </a:p>
          <a:p>
            <a:r>
              <a:rPr lang="en-US" sz="4800">
                <a:latin typeface="Calibri" charset="0"/>
              </a:rPr>
              <a:t>Takdir</a:t>
            </a:r>
          </a:p>
          <a:p>
            <a:r>
              <a:rPr lang="en-US" sz="4800">
                <a:latin typeface="Calibri" charset="0"/>
              </a:rPr>
              <a:t>Menghindar</a:t>
            </a:r>
          </a:p>
        </p:txBody>
      </p:sp>
      <p:sp>
        <p:nvSpPr>
          <p:cNvPr id="192516" name="Text Placeholder 3"/>
          <p:cNvSpPr>
            <a:spLocks noGrp="1"/>
          </p:cNvSpPr>
          <p:nvPr>
            <p:ph type="body" sz="quarter" idx="3"/>
          </p:nvPr>
        </p:nvSpPr>
        <p:spPr>
          <a:xfrm>
            <a:off x="4645062" y="1535113"/>
            <a:ext cx="4041775" cy="639762"/>
          </a:xfrm>
        </p:spPr>
        <p:txBody>
          <a:bodyPr/>
          <a:lstStyle/>
          <a:p>
            <a:r>
              <a:rPr lang="en-US" sz="3600" u="sng">
                <a:latin typeface="Calibri" charset="0"/>
              </a:rPr>
              <a:t>Growth</a:t>
            </a:r>
          </a:p>
        </p:txBody>
      </p:sp>
      <p:sp>
        <p:nvSpPr>
          <p:cNvPr id="192517" name="Content Placeholder 4"/>
          <p:cNvSpPr>
            <a:spLocks noGrp="1"/>
          </p:cNvSpPr>
          <p:nvPr>
            <p:ph sz="quarter" idx="4"/>
          </p:nvPr>
        </p:nvSpPr>
        <p:spPr>
          <a:xfrm>
            <a:off x="4645062" y="2174875"/>
            <a:ext cx="4041775" cy="3951288"/>
          </a:xfrm>
        </p:spPr>
        <p:txBody>
          <a:bodyPr/>
          <a:lstStyle/>
          <a:p>
            <a:r>
              <a:rPr lang="en-US" sz="4800">
                <a:latin typeface="Calibri" charset="0"/>
              </a:rPr>
              <a:t>Belajar</a:t>
            </a:r>
          </a:p>
          <a:p>
            <a:r>
              <a:rPr lang="en-US" sz="4800">
                <a:latin typeface="Calibri" charset="0"/>
              </a:rPr>
              <a:t>Usaha</a:t>
            </a:r>
          </a:p>
          <a:p>
            <a:r>
              <a:rPr lang="en-US" sz="4800">
                <a:latin typeface="Calibri" charset="0"/>
              </a:rPr>
              <a:t>Menerima</a:t>
            </a:r>
          </a:p>
        </p:txBody>
      </p:sp>
      <p:sp>
        <p:nvSpPr>
          <p:cNvPr id="2" name="Slide Number Placeholder 1"/>
          <p:cNvSpPr>
            <a:spLocks noGrp="1"/>
          </p:cNvSpPr>
          <p:nvPr>
            <p:ph type="sldNum" sz="quarter" idx="12"/>
          </p:nvPr>
        </p:nvSpPr>
        <p:spPr/>
        <p:txBody>
          <a:bodyPr/>
          <a:lstStyle/>
          <a:p>
            <a:pPr>
              <a:defRPr/>
            </a:pPr>
            <a:fld id="{B4CDA5FA-706E-9B4C-97DC-1E69712F2886}" type="slidenum">
              <a:rPr lang="id-ID" smtClean="0"/>
              <a:pPr>
                <a:defRPr/>
              </a:pPr>
              <a:t>14</a:t>
            </a:fld>
            <a:endParaRPr lang="id-ID"/>
          </a:p>
        </p:txBody>
      </p:sp>
      <p:sp>
        <p:nvSpPr>
          <p:cNvPr id="8" name="TextBox 1"/>
          <p:cNvSpPr txBox="1">
            <a:spLocks noChangeArrowheads="1"/>
          </p:cNvSpPr>
          <p:nvPr/>
        </p:nvSpPr>
        <p:spPr bwMode="auto">
          <a:xfrm>
            <a:off x="355636" y="6332539"/>
            <a:ext cx="13076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t>Sumber: Djohan Yoga</a:t>
            </a:r>
          </a:p>
        </p:txBody>
      </p:sp>
    </p:spTree>
    <p:extLst>
      <p:ext uri="{BB962C8B-B14F-4D97-AF65-F5344CB8AC3E}">
        <p14:creationId xmlns:p14="http://schemas.microsoft.com/office/powerpoint/2010/main" val="1963158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2" descr="C:\Users\Djohan\Downloads\IMG_068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9A0A6D6-2B9B-6346-9C00-D115BC18D0A9}" type="slidenum">
              <a:rPr lang="id-ID" smtClean="0"/>
              <a:pPr>
                <a:defRPr/>
              </a:pPr>
              <a:t>15</a:t>
            </a:fld>
            <a:endParaRPr lang="id-ID"/>
          </a:p>
        </p:txBody>
      </p:sp>
      <p:sp>
        <p:nvSpPr>
          <p:cNvPr id="4" name="TextBox 1"/>
          <p:cNvSpPr txBox="1">
            <a:spLocks noChangeArrowheads="1"/>
          </p:cNvSpPr>
          <p:nvPr/>
        </p:nvSpPr>
        <p:spPr bwMode="auto">
          <a:xfrm>
            <a:off x="355636" y="6332539"/>
            <a:ext cx="13076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t>Sumber: Djohan Yoga</a:t>
            </a:r>
          </a:p>
        </p:txBody>
      </p:sp>
    </p:spTree>
    <p:extLst>
      <p:ext uri="{BB962C8B-B14F-4D97-AF65-F5344CB8AC3E}">
        <p14:creationId xmlns:p14="http://schemas.microsoft.com/office/powerpoint/2010/main" val="21657997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p:nvPr>
        </p:nvSpPr>
        <p:spPr/>
        <p:txBody>
          <a:bodyPr/>
          <a:lstStyle/>
          <a:p>
            <a:pPr eaLnBrk="1" hangingPunct="1"/>
            <a:endParaRPr lang="en-US">
              <a:latin typeface="Calibri" charset="0"/>
            </a:endParaRPr>
          </a:p>
        </p:txBody>
      </p:sp>
      <p:sp>
        <p:nvSpPr>
          <p:cNvPr id="197634" name="Content Placeholder 2"/>
          <p:cNvSpPr>
            <a:spLocks noGrp="1"/>
          </p:cNvSpPr>
          <p:nvPr>
            <p:ph idx="1"/>
          </p:nvPr>
        </p:nvSpPr>
        <p:spPr/>
        <p:txBody>
          <a:bodyPr/>
          <a:lstStyle/>
          <a:p>
            <a:pPr eaLnBrk="1" hangingPunct="1"/>
            <a:endParaRPr lang="en-US">
              <a:latin typeface="Calibri" charset="0"/>
            </a:endParaRPr>
          </a:p>
        </p:txBody>
      </p:sp>
      <p:pic>
        <p:nvPicPr>
          <p:cNvPr id="197635" name="Picture 2" descr="http://www.jewsforjesus.org/images/resist-change-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8CE8ABEB-2D9A-5C46-AC85-E894C15BADF1}" type="slidenum">
              <a:rPr lang="id-ID" smtClean="0"/>
              <a:pPr>
                <a:defRPr/>
              </a:pPr>
              <a:t>16</a:t>
            </a:fld>
            <a:endParaRPr lang="id-ID"/>
          </a:p>
        </p:txBody>
      </p:sp>
      <p:sp>
        <p:nvSpPr>
          <p:cNvPr id="3" name="TextBox 2"/>
          <p:cNvSpPr txBox="1"/>
          <p:nvPr/>
        </p:nvSpPr>
        <p:spPr>
          <a:xfrm>
            <a:off x="457142" y="1879605"/>
            <a:ext cx="1184940" cy="400110"/>
          </a:xfrm>
          <a:prstGeom prst="rect">
            <a:avLst/>
          </a:prstGeom>
          <a:noFill/>
        </p:spPr>
        <p:txBody>
          <a:bodyPr wrap="none" rtlCol="0">
            <a:spAutoFit/>
          </a:bodyPr>
          <a:lstStyle/>
          <a:p>
            <a:r>
              <a:rPr lang="en-US" sz="2000" b="1" dirty="0" smtClean="0"/>
              <a:t>ME FIRST</a:t>
            </a:r>
            <a:endParaRPr lang="en-US" sz="2000" b="1" dirty="0"/>
          </a:p>
        </p:txBody>
      </p:sp>
      <p:sp>
        <p:nvSpPr>
          <p:cNvPr id="7" name="TextBox 1"/>
          <p:cNvSpPr txBox="1">
            <a:spLocks noChangeArrowheads="1"/>
          </p:cNvSpPr>
          <p:nvPr/>
        </p:nvSpPr>
        <p:spPr bwMode="auto">
          <a:xfrm>
            <a:off x="355636" y="6332539"/>
            <a:ext cx="13076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t>Sumber: Djohan Yoga</a:t>
            </a:r>
          </a:p>
        </p:txBody>
      </p:sp>
      <p:sp>
        <p:nvSpPr>
          <p:cNvPr id="4" name="TextBox 3"/>
          <p:cNvSpPr txBox="1"/>
          <p:nvPr/>
        </p:nvSpPr>
        <p:spPr>
          <a:xfrm>
            <a:off x="236999" y="169346"/>
            <a:ext cx="6344480" cy="523220"/>
          </a:xfrm>
          <a:prstGeom prst="rect">
            <a:avLst/>
          </a:prstGeom>
          <a:noFill/>
        </p:spPr>
        <p:txBody>
          <a:bodyPr wrap="none" rtlCol="0">
            <a:spAutoFit/>
          </a:bodyPr>
          <a:lstStyle/>
          <a:p>
            <a:r>
              <a:rPr lang="en-US" sz="2800" b="1" dirty="0" smtClean="0"/>
              <a:t>PERUBHAN MINDSET DI MASA COVID-19</a:t>
            </a:r>
            <a:endParaRPr lang="en-US" sz="2800" b="1" dirty="0"/>
          </a:p>
        </p:txBody>
      </p:sp>
    </p:spTree>
    <p:extLst>
      <p:ext uri="{BB962C8B-B14F-4D97-AF65-F5344CB8AC3E}">
        <p14:creationId xmlns:p14="http://schemas.microsoft.com/office/powerpoint/2010/main" val="2241572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228600" y="5520269"/>
            <a:ext cx="86106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1200">
                <a:solidFill>
                  <a:schemeClr val="tx1"/>
                </a:solidFill>
                <a:latin typeface="Palatino Linotype" charset="0"/>
                <a:ea typeface="ＭＳ Ｐゴシック" charset="0"/>
                <a:cs typeface="Arial" charset="0"/>
              </a:defRPr>
            </a:lvl1pPr>
            <a:lvl2pPr marL="742950" indent="-285750" eaLnBrk="0" hangingPunct="0">
              <a:defRPr sz="1200">
                <a:solidFill>
                  <a:schemeClr val="tx1"/>
                </a:solidFill>
                <a:latin typeface="Palatino Linotype" charset="0"/>
                <a:ea typeface="Arial" charset="0"/>
                <a:cs typeface="Arial" charset="0"/>
              </a:defRPr>
            </a:lvl2pPr>
            <a:lvl3pPr marL="1143000" indent="-228600" eaLnBrk="0" hangingPunct="0">
              <a:defRPr sz="1200">
                <a:solidFill>
                  <a:schemeClr val="tx1"/>
                </a:solidFill>
                <a:latin typeface="Palatino Linotype" charset="0"/>
                <a:ea typeface="Arial" charset="0"/>
                <a:cs typeface="Arial" charset="0"/>
              </a:defRPr>
            </a:lvl3pPr>
            <a:lvl4pPr marL="1600200" indent="-228600" eaLnBrk="0" hangingPunct="0">
              <a:defRPr sz="1200">
                <a:solidFill>
                  <a:schemeClr val="tx1"/>
                </a:solidFill>
                <a:latin typeface="Palatino Linotype" charset="0"/>
                <a:ea typeface="Arial" charset="0"/>
                <a:cs typeface="Arial" charset="0"/>
              </a:defRPr>
            </a:lvl4pPr>
            <a:lvl5pPr marL="2057400" indent="-228600" eaLnBrk="0" hangingPunct="0">
              <a:defRPr sz="1200">
                <a:solidFill>
                  <a:schemeClr val="tx1"/>
                </a:solidFill>
                <a:latin typeface="Palatino Linotype" charset="0"/>
                <a:ea typeface="Arial" charset="0"/>
                <a:cs typeface="Arial" charset="0"/>
              </a:defRPr>
            </a:lvl5pPr>
            <a:lvl6pPr marL="2514600" indent="-228600" eaLnBrk="0" fontAlgn="base" hangingPunct="0">
              <a:spcBef>
                <a:spcPct val="0"/>
              </a:spcBef>
              <a:spcAft>
                <a:spcPct val="0"/>
              </a:spcAft>
              <a:defRPr sz="1200">
                <a:solidFill>
                  <a:schemeClr val="tx1"/>
                </a:solidFill>
                <a:latin typeface="Palatino Linotype" charset="0"/>
                <a:ea typeface="Arial" charset="0"/>
                <a:cs typeface="Arial" charset="0"/>
              </a:defRPr>
            </a:lvl6pPr>
            <a:lvl7pPr marL="2971800" indent="-228600" eaLnBrk="0" fontAlgn="base" hangingPunct="0">
              <a:spcBef>
                <a:spcPct val="0"/>
              </a:spcBef>
              <a:spcAft>
                <a:spcPct val="0"/>
              </a:spcAft>
              <a:defRPr sz="1200">
                <a:solidFill>
                  <a:schemeClr val="tx1"/>
                </a:solidFill>
                <a:latin typeface="Palatino Linotype" charset="0"/>
                <a:ea typeface="Arial" charset="0"/>
                <a:cs typeface="Arial" charset="0"/>
              </a:defRPr>
            </a:lvl7pPr>
            <a:lvl8pPr marL="3429000" indent="-228600" eaLnBrk="0" fontAlgn="base" hangingPunct="0">
              <a:spcBef>
                <a:spcPct val="0"/>
              </a:spcBef>
              <a:spcAft>
                <a:spcPct val="0"/>
              </a:spcAft>
              <a:defRPr sz="1200">
                <a:solidFill>
                  <a:schemeClr val="tx1"/>
                </a:solidFill>
                <a:latin typeface="Palatino Linotype" charset="0"/>
                <a:ea typeface="Arial" charset="0"/>
                <a:cs typeface="Arial" charset="0"/>
              </a:defRPr>
            </a:lvl8pPr>
            <a:lvl9pPr marL="3886200" indent="-228600" eaLnBrk="0" fontAlgn="base" hangingPunct="0">
              <a:spcBef>
                <a:spcPct val="0"/>
              </a:spcBef>
              <a:spcAft>
                <a:spcPct val="0"/>
              </a:spcAft>
              <a:defRPr sz="1200">
                <a:solidFill>
                  <a:schemeClr val="tx1"/>
                </a:solidFill>
                <a:latin typeface="Palatino Linotype" charset="0"/>
                <a:ea typeface="Arial" charset="0"/>
                <a:cs typeface="Arial" charset="0"/>
              </a:defRPr>
            </a:lvl9pPr>
          </a:lstStyle>
          <a:p>
            <a:pPr algn="ctr" eaLnBrk="1" hangingPunct="1">
              <a:lnSpc>
                <a:spcPct val="110000"/>
              </a:lnSpc>
              <a:spcBef>
                <a:spcPct val="20000"/>
              </a:spcBef>
              <a:buClr>
                <a:srgbClr val="F7FCFF"/>
              </a:buClr>
              <a:buFont typeface="Wingdings" charset="0"/>
              <a:buNone/>
            </a:pPr>
            <a:r>
              <a:rPr lang="en-US" sz="2800" dirty="0" err="1">
                <a:solidFill>
                  <a:srgbClr val="0000FF"/>
                </a:solidFill>
                <a:latin typeface="Comic Sans MS" charset="0"/>
              </a:rPr>
              <a:t>Karakter</a:t>
            </a:r>
            <a:r>
              <a:rPr lang="en-US" sz="2800" dirty="0">
                <a:solidFill>
                  <a:srgbClr val="0000FF"/>
                </a:solidFill>
                <a:latin typeface="Comic Sans MS" charset="0"/>
              </a:rPr>
              <a:t> </a:t>
            </a:r>
            <a:r>
              <a:rPr lang="en-US" sz="2800" dirty="0" err="1">
                <a:solidFill>
                  <a:srgbClr val="0000FF"/>
                </a:solidFill>
                <a:latin typeface="Comic Sans MS" charset="0"/>
              </a:rPr>
              <a:t>memiliki</a:t>
            </a:r>
            <a:r>
              <a:rPr lang="en-US" sz="2800" dirty="0">
                <a:solidFill>
                  <a:srgbClr val="0000FF"/>
                </a:solidFill>
                <a:latin typeface="Comic Sans MS" charset="0"/>
              </a:rPr>
              <a:t> </a:t>
            </a:r>
            <a:r>
              <a:rPr lang="en-US" sz="2800" u="sng" dirty="0">
                <a:solidFill>
                  <a:srgbClr val="FF0000"/>
                </a:solidFill>
                <a:latin typeface="Comic Sans MS" charset="0"/>
              </a:rPr>
              <a:t>2 </a:t>
            </a:r>
            <a:r>
              <a:rPr lang="en-US" sz="2800" u="sng" dirty="0" err="1">
                <a:solidFill>
                  <a:srgbClr val="FF0000"/>
                </a:solidFill>
                <a:latin typeface="Comic Sans MS" charset="0"/>
              </a:rPr>
              <a:t>bagian</a:t>
            </a:r>
            <a:r>
              <a:rPr lang="en-US" sz="2800" dirty="0">
                <a:solidFill>
                  <a:srgbClr val="FF0000"/>
                </a:solidFill>
                <a:latin typeface="Comic Sans MS" charset="0"/>
              </a:rPr>
              <a:t> </a:t>
            </a:r>
            <a:r>
              <a:rPr lang="en-US" sz="2800" dirty="0">
                <a:solidFill>
                  <a:srgbClr val="0000FF"/>
                </a:solidFill>
                <a:latin typeface="Comic Sans MS" charset="0"/>
              </a:rPr>
              <a:t>yang </a:t>
            </a:r>
            <a:r>
              <a:rPr lang="en-US" sz="2800" dirty="0" err="1">
                <a:solidFill>
                  <a:srgbClr val="0000FF"/>
                </a:solidFill>
                <a:latin typeface="Comic Sans MS" charset="0"/>
              </a:rPr>
              <a:t>utama</a:t>
            </a:r>
            <a:r>
              <a:rPr lang="en-US" sz="2800" dirty="0">
                <a:solidFill>
                  <a:srgbClr val="0000FF"/>
                </a:solidFill>
                <a:latin typeface="Comic Sans MS" charset="0"/>
              </a:rPr>
              <a:t> :                 </a:t>
            </a:r>
            <a:r>
              <a:rPr lang="en-US" sz="2800" i="1" dirty="0">
                <a:solidFill>
                  <a:srgbClr val="FF0000"/>
                </a:solidFill>
                <a:latin typeface="Comic Sans MS" charset="0"/>
              </a:rPr>
              <a:t>Performance</a:t>
            </a:r>
            <a:r>
              <a:rPr lang="en-US" sz="2800" i="1" dirty="0">
                <a:solidFill>
                  <a:srgbClr val="006666"/>
                </a:solidFill>
                <a:latin typeface="Comic Sans MS" charset="0"/>
              </a:rPr>
              <a:t> Character</a:t>
            </a:r>
            <a:r>
              <a:rPr lang="en-US" sz="2800" dirty="0">
                <a:solidFill>
                  <a:srgbClr val="0000FF"/>
                </a:solidFill>
                <a:latin typeface="Comic Sans MS" charset="0"/>
              </a:rPr>
              <a:t>  &amp; </a:t>
            </a:r>
            <a:r>
              <a:rPr lang="en-US" sz="2800" i="1" dirty="0">
                <a:solidFill>
                  <a:srgbClr val="FF0000"/>
                </a:solidFill>
                <a:latin typeface="Comic Sans MS" charset="0"/>
              </a:rPr>
              <a:t>Moral </a:t>
            </a:r>
            <a:r>
              <a:rPr lang="en-US" sz="2800" i="1" dirty="0">
                <a:solidFill>
                  <a:srgbClr val="006666"/>
                </a:solidFill>
                <a:latin typeface="Comic Sans MS" charset="0"/>
              </a:rPr>
              <a:t>Character</a:t>
            </a:r>
            <a:r>
              <a:rPr lang="en-US" sz="2800" dirty="0">
                <a:solidFill>
                  <a:srgbClr val="006666"/>
                </a:solidFill>
                <a:latin typeface="Comic Sans MS" charset="0"/>
              </a:rPr>
              <a:t>.</a:t>
            </a:r>
            <a:r>
              <a:rPr lang="en-US" sz="2800" dirty="0">
                <a:solidFill>
                  <a:srgbClr val="0000FF"/>
                </a:solidFill>
                <a:latin typeface="Comic Sans MS" charset="0"/>
              </a:rPr>
              <a:t> </a:t>
            </a:r>
            <a:endParaRPr lang="en-US" sz="2800" dirty="0">
              <a:latin typeface="Times New Roman" charset="0"/>
            </a:endParaRPr>
          </a:p>
        </p:txBody>
      </p:sp>
      <p:graphicFrame>
        <p:nvGraphicFramePr>
          <p:cNvPr id="113667" name="Object 3"/>
          <p:cNvGraphicFramePr>
            <a:graphicFrameLocks noChangeAspect="1"/>
          </p:cNvGraphicFramePr>
          <p:nvPr>
            <p:extLst>
              <p:ext uri="{D42A27DB-BD31-4B8C-83A1-F6EECF244321}">
                <p14:modId xmlns:p14="http://schemas.microsoft.com/office/powerpoint/2010/main" val="453048258"/>
              </p:ext>
            </p:extLst>
          </p:nvPr>
        </p:nvGraphicFramePr>
        <p:xfrm>
          <a:off x="3429000" y="245536"/>
          <a:ext cx="5715000" cy="5274733"/>
        </p:xfrm>
        <a:graphic>
          <a:graphicData uri="http://schemas.openxmlformats.org/presentationml/2006/ole">
            <mc:AlternateContent xmlns:mc="http://schemas.openxmlformats.org/markup-compatibility/2006">
              <mc:Choice xmlns:v="urn:schemas-microsoft-com:vml" Requires="v">
                <p:oleObj spid="_x0000_s1058" name="Bitmap Image" r:id="rId4" imgW="7609524" imgH="7714286" progId="PBrush">
                  <p:embed/>
                </p:oleObj>
              </mc:Choice>
              <mc:Fallback>
                <p:oleObj name="Bitmap Image" r:id="rId4" imgW="7609524" imgH="7714286"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45536"/>
                        <a:ext cx="5715000" cy="5274733"/>
                      </a:xfrm>
                      <a:prstGeom prst="rect">
                        <a:avLst/>
                      </a:prstGeom>
                      <a:noFill/>
                      <a:ln>
                        <a:noFill/>
                      </a:ln>
                      <a:effectLst/>
                    </p:spPr>
                  </p:pic>
                </p:oleObj>
              </mc:Fallback>
            </mc:AlternateContent>
          </a:graphicData>
        </a:graphic>
      </p:graphicFrame>
      <p:sp>
        <p:nvSpPr>
          <p:cNvPr id="2" name="TextBox 1"/>
          <p:cNvSpPr txBox="1"/>
          <p:nvPr/>
        </p:nvSpPr>
        <p:spPr>
          <a:xfrm>
            <a:off x="321738" y="6468538"/>
            <a:ext cx="1194670" cy="230832"/>
          </a:xfrm>
          <a:prstGeom prst="rect">
            <a:avLst/>
          </a:prstGeom>
          <a:noFill/>
        </p:spPr>
        <p:txBody>
          <a:bodyPr wrap="none" rtlCol="0">
            <a:spAutoFit/>
          </a:bodyPr>
          <a:lstStyle/>
          <a:p>
            <a:r>
              <a:rPr lang="en-US" sz="900" dirty="0" err="1" smtClean="0"/>
              <a:t>Sumber</a:t>
            </a:r>
            <a:r>
              <a:rPr lang="en-US" sz="900" dirty="0" smtClean="0"/>
              <a:t>: </a:t>
            </a:r>
            <a:r>
              <a:rPr lang="en-US" sz="900" dirty="0" err="1" smtClean="0"/>
              <a:t>Djohan</a:t>
            </a:r>
            <a:r>
              <a:rPr lang="en-US" sz="900" dirty="0" smtClean="0"/>
              <a:t> Yoga</a:t>
            </a:r>
            <a:endParaRPr lang="en-US" sz="900" dirty="0"/>
          </a:p>
        </p:txBody>
      </p:sp>
      <p:sp>
        <p:nvSpPr>
          <p:cNvPr id="3" name="TextBox 2"/>
          <p:cNvSpPr txBox="1"/>
          <p:nvPr/>
        </p:nvSpPr>
        <p:spPr>
          <a:xfrm>
            <a:off x="94884" y="2472224"/>
            <a:ext cx="2453516" cy="1290610"/>
          </a:xfrm>
          <a:prstGeom prst="rect">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lnSpc>
                <a:spcPct val="80000"/>
              </a:lnSpc>
            </a:pPr>
            <a:r>
              <a:rPr lang="en-US" sz="3200" dirty="0" smtClean="0"/>
              <a:t>GURU HARUS</a:t>
            </a:r>
          </a:p>
          <a:p>
            <a:pPr algn="ctr">
              <a:lnSpc>
                <a:spcPct val="80000"/>
              </a:lnSpc>
            </a:pPr>
            <a:r>
              <a:rPr lang="en-US" sz="3200" dirty="0" smtClean="0"/>
              <a:t> BERKARAK-</a:t>
            </a:r>
          </a:p>
          <a:p>
            <a:pPr algn="ctr">
              <a:lnSpc>
                <a:spcPct val="80000"/>
              </a:lnSpc>
            </a:pPr>
            <a:r>
              <a:rPr lang="en-US" sz="3200" dirty="0" smtClean="0"/>
              <a:t>TER MULIA</a:t>
            </a:r>
            <a:endParaRPr lang="en-US" sz="3200" dirty="0"/>
          </a:p>
        </p:txBody>
      </p:sp>
      <p:sp>
        <p:nvSpPr>
          <p:cNvPr id="5" name="Right Arrow 4"/>
          <p:cNvSpPr/>
          <p:nvPr/>
        </p:nvSpPr>
        <p:spPr>
          <a:xfrm>
            <a:off x="2606142" y="2641608"/>
            <a:ext cx="791999" cy="1007994"/>
          </a:xfrm>
          <a:prstGeom prst="rightArrow">
            <a:avLst/>
          </a:prstGeom>
          <a:solidFill>
            <a:schemeClr val="accent5">
              <a:lumMod val="75000"/>
            </a:schemeClr>
          </a:solidFill>
        </p:spPr>
        <p:style>
          <a:lnRef idx="2">
            <a:schemeClr val="accent5"/>
          </a:lnRef>
          <a:fillRef idx="1">
            <a:schemeClr val="lt1"/>
          </a:fillRef>
          <a:effectRef idx="0">
            <a:schemeClr val="accent5"/>
          </a:effectRef>
          <a:fontRef idx="minor">
            <a:schemeClr val="dk1"/>
          </a:fontRef>
        </p:style>
        <p:txBody>
          <a:bodyPr rtlCol="0" anchor="ctr">
            <a:spAutoFit/>
          </a:bodyPr>
          <a:lstStyle/>
          <a:p>
            <a:pPr algn="ctr"/>
            <a:endParaRPr lang="en-US" dirty="0"/>
          </a:p>
        </p:txBody>
      </p:sp>
    </p:spTree>
    <p:extLst>
      <p:ext uri="{BB962C8B-B14F-4D97-AF65-F5344CB8AC3E}">
        <p14:creationId xmlns:p14="http://schemas.microsoft.com/office/powerpoint/2010/main" val="2017067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254004"/>
            <a:ext cx="8001000" cy="914400"/>
          </a:xfrm>
        </p:spPr>
        <p:txBody>
          <a:bodyPr/>
          <a:lstStyle/>
          <a:p>
            <a:pPr eaLnBrk="1" hangingPunct="1"/>
            <a:r>
              <a:rPr lang="en-US" sz="3800" dirty="0">
                <a:solidFill>
                  <a:srgbClr val="0000FF"/>
                </a:solidFill>
                <a:latin typeface="Comic Sans MS" charset="0"/>
              </a:rPr>
              <a:t>Performance Character:</a:t>
            </a:r>
            <a:r>
              <a:rPr lang="en-US" sz="3800" dirty="0">
                <a:latin typeface="Comic Sans MS" charset="0"/>
              </a:rPr>
              <a:t/>
            </a:r>
            <a:br>
              <a:rPr lang="en-US" sz="3800" dirty="0">
                <a:latin typeface="Comic Sans MS" charset="0"/>
              </a:rPr>
            </a:br>
            <a:r>
              <a:rPr lang="en-US" sz="3400" i="1" dirty="0">
                <a:solidFill>
                  <a:srgbClr val="E40000"/>
                </a:solidFill>
                <a:latin typeface="Comic Sans MS" charset="0"/>
              </a:rPr>
              <a:t> </a:t>
            </a:r>
            <a:r>
              <a:rPr lang="ja-JP" altLang="en-US" sz="3400" i="1" dirty="0">
                <a:solidFill>
                  <a:srgbClr val="E40000"/>
                </a:solidFill>
                <a:latin typeface="Comic Sans MS" charset="0"/>
              </a:rPr>
              <a:t>“</a:t>
            </a:r>
            <a:r>
              <a:rPr lang="en-US" sz="3400" i="1" dirty="0" err="1">
                <a:solidFill>
                  <a:srgbClr val="E40000"/>
                </a:solidFill>
                <a:latin typeface="Comic Sans MS" charset="0"/>
              </a:rPr>
              <a:t>Melakukan</a:t>
            </a:r>
            <a:r>
              <a:rPr lang="en-US" sz="3400" i="1" dirty="0">
                <a:solidFill>
                  <a:srgbClr val="E40000"/>
                </a:solidFill>
                <a:latin typeface="Comic Sans MS" charset="0"/>
              </a:rPr>
              <a:t> Yang </a:t>
            </a:r>
            <a:r>
              <a:rPr lang="en-US" sz="3400" i="1" dirty="0" err="1">
                <a:solidFill>
                  <a:srgbClr val="E40000"/>
                </a:solidFill>
                <a:latin typeface="Comic Sans MS" charset="0"/>
              </a:rPr>
              <a:t>Terbaik</a:t>
            </a:r>
            <a:r>
              <a:rPr lang="ja-JP" altLang="en-US" sz="3400" i="1" dirty="0">
                <a:solidFill>
                  <a:srgbClr val="E40000"/>
                </a:solidFill>
                <a:latin typeface="Comic Sans MS" charset="0"/>
              </a:rPr>
              <a:t>”</a:t>
            </a:r>
            <a:endParaRPr lang="en-US" sz="3400" i="1" dirty="0">
              <a:solidFill>
                <a:srgbClr val="E40000"/>
              </a:solidFill>
              <a:latin typeface="Comic Sans MS" charset="0"/>
            </a:endParaRPr>
          </a:p>
        </p:txBody>
      </p:sp>
      <p:sp>
        <p:nvSpPr>
          <p:cNvPr id="115715" name="Rectangle 3"/>
          <p:cNvSpPr>
            <a:spLocks noGrp="1" noChangeArrowheads="1"/>
          </p:cNvSpPr>
          <p:nvPr>
            <p:ph type="body" idx="1"/>
          </p:nvPr>
        </p:nvSpPr>
        <p:spPr>
          <a:xfrm>
            <a:off x="228600" y="1786463"/>
            <a:ext cx="8161338" cy="4646613"/>
          </a:xfrm>
        </p:spPr>
        <p:txBody>
          <a:bodyPr/>
          <a:lstStyle/>
          <a:p>
            <a:pPr eaLnBrk="1" hangingPunct="1">
              <a:lnSpc>
                <a:spcPct val="90000"/>
              </a:lnSpc>
            </a:pPr>
            <a:r>
              <a:rPr lang="en-US" dirty="0" err="1">
                <a:latin typeface="Comic Sans MS" charset="0"/>
              </a:rPr>
              <a:t>Berorientasi</a:t>
            </a:r>
            <a:r>
              <a:rPr lang="en-US" dirty="0">
                <a:latin typeface="Comic Sans MS" charset="0"/>
              </a:rPr>
              <a:t> </a:t>
            </a:r>
            <a:r>
              <a:rPr lang="en-US" dirty="0" err="1">
                <a:latin typeface="Comic Sans MS" charset="0"/>
              </a:rPr>
              <a:t>untuk</a:t>
            </a:r>
            <a:r>
              <a:rPr lang="en-US" dirty="0">
                <a:latin typeface="Comic Sans MS" charset="0"/>
              </a:rPr>
              <a:t> </a:t>
            </a:r>
            <a:r>
              <a:rPr lang="en-US" dirty="0" err="1">
                <a:latin typeface="Comic Sans MS" charset="0"/>
              </a:rPr>
              <a:t>menguasai</a:t>
            </a:r>
            <a:r>
              <a:rPr lang="en-US" dirty="0">
                <a:latin typeface="Comic Sans MS" charset="0"/>
              </a:rPr>
              <a:t> </a:t>
            </a:r>
            <a:r>
              <a:rPr lang="en-US" dirty="0" err="1">
                <a:latin typeface="Comic Sans MS" charset="0"/>
              </a:rPr>
              <a:t>sesuatu</a:t>
            </a:r>
            <a:endParaRPr lang="en-US" dirty="0">
              <a:latin typeface="Comic Sans MS" charset="0"/>
            </a:endParaRPr>
          </a:p>
          <a:p>
            <a:pPr eaLnBrk="1" hangingPunct="1">
              <a:lnSpc>
                <a:spcPct val="90000"/>
              </a:lnSpc>
            </a:pPr>
            <a:r>
              <a:rPr lang="en-US" dirty="0" err="1">
                <a:latin typeface="Comic Sans MS" charset="0"/>
              </a:rPr>
              <a:t>Dibutuhkan</a:t>
            </a:r>
            <a:r>
              <a:rPr lang="en-US" dirty="0">
                <a:latin typeface="Comic Sans MS" charset="0"/>
              </a:rPr>
              <a:t> </a:t>
            </a:r>
            <a:r>
              <a:rPr lang="en-US" dirty="0" err="1">
                <a:latin typeface="Comic Sans MS" charset="0"/>
              </a:rPr>
              <a:t>untuk</a:t>
            </a:r>
            <a:r>
              <a:rPr lang="en-US" dirty="0">
                <a:latin typeface="Comic Sans MS" charset="0"/>
              </a:rPr>
              <a:t> </a:t>
            </a:r>
            <a:r>
              <a:rPr lang="en-US" dirty="0" err="1">
                <a:latin typeface="Comic Sans MS" charset="0"/>
              </a:rPr>
              <a:t>merealisasikan</a:t>
            </a:r>
            <a:r>
              <a:rPr lang="en-US" dirty="0">
                <a:latin typeface="Comic Sans MS" charset="0"/>
              </a:rPr>
              <a:t> </a:t>
            </a:r>
            <a:r>
              <a:rPr lang="en-US" dirty="0" err="1">
                <a:latin typeface="Comic Sans MS" charset="0"/>
              </a:rPr>
              <a:t>potensi</a:t>
            </a:r>
            <a:r>
              <a:rPr lang="en-US" dirty="0">
                <a:latin typeface="Comic Sans MS" charset="0"/>
              </a:rPr>
              <a:t> </a:t>
            </a:r>
            <a:r>
              <a:rPr lang="en-US" dirty="0" err="1">
                <a:latin typeface="Comic Sans MS" charset="0"/>
              </a:rPr>
              <a:t>dalam</a:t>
            </a:r>
            <a:r>
              <a:rPr lang="en-US" dirty="0">
                <a:latin typeface="Comic Sans MS" charset="0"/>
              </a:rPr>
              <a:t> </a:t>
            </a:r>
            <a:r>
              <a:rPr lang="en-US" dirty="0" err="1">
                <a:latin typeface="Comic Sans MS" charset="0"/>
              </a:rPr>
              <a:t>meraih</a:t>
            </a:r>
            <a:r>
              <a:rPr lang="en-US" dirty="0">
                <a:latin typeface="Comic Sans MS" charset="0"/>
              </a:rPr>
              <a:t> </a:t>
            </a:r>
            <a:r>
              <a:rPr lang="en-US" dirty="0" err="1">
                <a:latin typeface="Comic Sans MS" charset="0"/>
              </a:rPr>
              <a:t>prestasi</a:t>
            </a:r>
            <a:r>
              <a:rPr lang="en-US" dirty="0">
                <a:latin typeface="Comic Sans MS" charset="0"/>
              </a:rPr>
              <a:t>.  </a:t>
            </a:r>
          </a:p>
          <a:p>
            <a:pPr eaLnBrk="1" hangingPunct="1">
              <a:lnSpc>
                <a:spcPct val="90000"/>
              </a:lnSpc>
            </a:pPr>
            <a:r>
              <a:rPr lang="en-US" dirty="0">
                <a:latin typeface="Comic Sans MS" charset="0"/>
              </a:rPr>
              <a:t>PC </a:t>
            </a:r>
            <a:r>
              <a:rPr lang="en-US" dirty="0" err="1">
                <a:latin typeface="Comic Sans MS" charset="0"/>
              </a:rPr>
              <a:t>akan</a:t>
            </a:r>
            <a:r>
              <a:rPr lang="en-US" dirty="0">
                <a:latin typeface="Comic Sans MS" charset="0"/>
              </a:rPr>
              <a:t> </a:t>
            </a:r>
            <a:r>
              <a:rPr lang="en-US" i="1" dirty="0" err="1">
                <a:solidFill>
                  <a:srgbClr val="0000FF"/>
                </a:solidFill>
                <a:latin typeface="Comic Sans MS" charset="0"/>
              </a:rPr>
              <a:t>memaksimalkan</a:t>
            </a:r>
            <a:r>
              <a:rPr lang="en-US" i="1" dirty="0">
                <a:solidFill>
                  <a:srgbClr val="0000FF"/>
                </a:solidFill>
                <a:latin typeface="Comic Sans MS" charset="0"/>
              </a:rPr>
              <a:t> </a:t>
            </a:r>
            <a:r>
              <a:rPr lang="en-US" i="1" dirty="0" err="1">
                <a:solidFill>
                  <a:srgbClr val="0000FF"/>
                </a:solidFill>
                <a:latin typeface="Comic Sans MS" charset="0"/>
              </a:rPr>
              <a:t>prestasi</a:t>
            </a:r>
            <a:r>
              <a:rPr lang="en-US" dirty="0">
                <a:latin typeface="Comic Sans MS" charset="0"/>
              </a:rPr>
              <a:t>, </a:t>
            </a:r>
            <a:r>
              <a:rPr lang="en-US" dirty="0" err="1">
                <a:latin typeface="Comic Sans MS" charset="0"/>
              </a:rPr>
              <a:t>sebab</a:t>
            </a:r>
            <a:r>
              <a:rPr lang="en-US" dirty="0">
                <a:latin typeface="Comic Sans MS" charset="0"/>
              </a:rPr>
              <a:t> </a:t>
            </a:r>
            <a:r>
              <a:rPr lang="en-US" dirty="0" err="1">
                <a:latin typeface="Comic Sans MS" charset="0"/>
              </a:rPr>
              <a:t>akan</a:t>
            </a:r>
            <a:r>
              <a:rPr lang="en-US" dirty="0">
                <a:latin typeface="Comic Sans MS" charset="0"/>
              </a:rPr>
              <a:t> </a:t>
            </a:r>
            <a:r>
              <a:rPr lang="en-US" dirty="0" err="1">
                <a:latin typeface="Comic Sans MS" charset="0"/>
              </a:rPr>
              <a:t>melahirkan</a:t>
            </a:r>
            <a:r>
              <a:rPr lang="en-US" dirty="0">
                <a:latin typeface="Comic Sans MS" charset="0"/>
              </a:rPr>
              <a:t> </a:t>
            </a:r>
            <a:r>
              <a:rPr lang="en-US" dirty="0" err="1">
                <a:latin typeface="Comic Sans MS" charset="0"/>
              </a:rPr>
              <a:t>kekuatan</a:t>
            </a:r>
            <a:r>
              <a:rPr lang="en-US" dirty="0">
                <a:latin typeface="Comic Sans MS" charset="0"/>
              </a:rPr>
              <a:t> </a:t>
            </a:r>
            <a:r>
              <a:rPr lang="en-US" dirty="0" err="1">
                <a:latin typeface="Comic Sans MS" charset="0"/>
              </a:rPr>
              <a:t>dan</a:t>
            </a:r>
            <a:r>
              <a:rPr lang="en-US" dirty="0">
                <a:latin typeface="Comic Sans MS" charset="0"/>
              </a:rPr>
              <a:t> </a:t>
            </a:r>
            <a:r>
              <a:rPr lang="en-US" dirty="0" err="1">
                <a:latin typeface="Comic Sans MS" charset="0"/>
              </a:rPr>
              <a:t>strategi</a:t>
            </a:r>
            <a:r>
              <a:rPr lang="en-US" dirty="0">
                <a:latin typeface="Comic Sans MS" charset="0"/>
              </a:rPr>
              <a:t> yang </a:t>
            </a:r>
            <a:r>
              <a:rPr lang="en-US" dirty="0" err="1">
                <a:latin typeface="Comic Sans MS" charset="0"/>
              </a:rPr>
              <a:t>dapat</a:t>
            </a:r>
            <a:r>
              <a:rPr lang="en-US" dirty="0">
                <a:latin typeface="Comic Sans MS" charset="0"/>
              </a:rPr>
              <a:t> </a:t>
            </a:r>
            <a:r>
              <a:rPr lang="en-US" dirty="0" err="1">
                <a:latin typeface="Comic Sans MS" charset="0"/>
              </a:rPr>
              <a:t>menantang</a:t>
            </a:r>
            <a:r>
              <a:rPr lang="en-US" dirty="0">
                <a:latin typeface="Comic Sans MS" charset="0"/>
              </a:rPr>
              <a:t> </a:t>
            </a:r>
            <a:r>
              <a:rPr lang="en-US" dirty="0" err="1">
                <a:latin typeface="Comic Sans MS" charset="0"/>
              </a:rPr>
              <a:t>diri</a:t>
            </a:r>
            <a:r>
              <a:rPr lang="en-US" dirty="0">
                <a:latin typeface="Comic Sans MS" charset="0"/>
              </a:rPr>
              <a:t> </a:t>
            </a:r>
            <a:r>
              <a:rPr lang="en-US" dirty="0" err="1">
                <a:latin typeface="Comic Sans MS" charset="0"/>
              </a:rPr>
              <a:t>kita</a:t>
            </a:r>
            <a:r>
              <a:rPr lang="en-US" dirty="0">
                <a:latin typeface="Comic Sans MS" charset="0"/>
              </a:rPr>
              <a:t> </a:t>
            </a:r>
            <a:r>
              <a:rPr lang="en-US" dirty="0" err="1">
                <a:latin typeface="Comic Sans MS" charset="0"/>
              </a:rPr>
              <a:t>sendiri</a:t>
            </a:r>
            <a:r>
              <a:rPr lang="en-US" dirty="0">
                <a:latin typeface="Comic Sans MS" charset="0"/>
              </a:rPr>
              <a:t> </a:t>
            </a:r>
            <a:r>
              <a:rPr lang="en-US" dirty="0" err="1">
                <a:latin typeface="Comic Sans MS" charset="0"/>
              </a:rPr>
              <a:t>untuk</a:t>
            </a:r>
            <a:r>
              <a:rPr lang="en-US" dirty="0">
                <a:latin typeface="Comic Sans MS" charset="0"/>
              </a:rPr>
              <a:t> </a:t>
            </a:r>
            <a:r>
              <a:rPr lang="en-US" dirty="0" err="1">
                <a:latin typeface="Comic Sans MS" charset="0"/>
              </a:rPr>
              <a:t>meraih</a:t>
            </a:r>
            <a:r>
              <a:rPr lang="en-US" dirty="0">
                <a:latin typeface="Comic Sans MS" charset="0"/>
              </a:rPr>
              <a:t> yang </a:t>
            </a:r>
            <a:r>
              <a:rPr lang="en-US" dirty="0" err="1">
                <a:latin typeface="Comic Sans MS" charset="0"/>
              </a:rPr>
              <a:t>terbaik</a:t>
            </a:r>
            <a:r>
              <a:rPr lang="en-US" dirty="0">
                <a:latin typeface="Comic Sans MS" charset="0"/>
              </a:rPr>
              <a:t> </a:t>
            </a:r>
            <a:r>
              <a:rPr lang="en-US" dirty="0" err="1">
                <a:latin typeface="Comic Sans MS" charset="0"/>
              </a:rPr>
              <a:t>dari</a:t>
            </a:r>
            <a:r>
              <a:rPr lang="en-US" dirty="0">
                <a:latin typeface="Comic Sans MS" charset="0"/>
              </a:rPr>
              <a:t> </a:t>
            </a:r>
            <a:r>
              <a:rPr lang="en-US" dirty="0" err="1">
                <a:latin typeface="Comic Sans MS" charset="0"/>
              </a:rPr>
              <a:t>talenta</a:t>
            </a:r>
            <a:r>
              <a:rPr lang="en-US" dirty="0">
                <a:latin typeface="Comic Sans MS" charset="0"/>
              </a:rPr>
              <a:t> yang </a:t>
            </a:r>
            <a:r>
              <a:rPr lang="en-US" dirty="0" err="1">
                <a:latin typeface="Comic Sans MS" charset="0"/>
              </a:rPr>
              <a:t>kita</a:t>
            </a:r>
            <a:r>
              <a:rPr lang="en-US" dirty="0">
                <a:latin typeface="Comic Sans MS" charset="0"/>
              </a:rPr>
              <a:t> </a:t>
            </a:r>
            <a:r>
              <a:rPr lang="en-US" dirty="0" err="1">
                <a:latin typeface="Comic Sans MS" charset="0"/>
              </a:rPr>
              <a:t>miliki</a:t>
            </a:r>
            <a:r>
              <a:rPr lang="en-US" dirty="0">
                <a:latin typeface="Comic Sans MS" charset="0"/>
              </a:rPr>
              <a:t>.  </a:t>
            </a:r>
          </a:p>
        </p:txBody>
      </p:sp>
      <p:sp>
        <p:nvSpPr>
          <p:cNvPr id="4" name="TextBox 3"/>
          <p:cNvSpPr txBox="1"/>
          <p:nvPr/>
        </p:nvSpPr>
        <p:spPr>
          <a:xfrm>
            <a:off x="321738" y="6468538"/>
            <a:ext cx="1194670" cy="230832"/>
          </a:xfrm>
          <a:prstGeom prst="rect">
            <a:avLst/>
          </a:prstGeom>
          <a:noFill/>
        </p:spPr>
        <p:txBody>
          <a:bodyPr wrap="none" rtlCol="0">
            <a:spAutoFit/>
          </a:bodyPr>
          <a:lstStyle/>
          <a:p>
            <a:r>
              <a:rPr lang="en-US" sz="900" dirty="0" err="1" smtClean="0"/>
              <a:t>Sumber</a:t>
            </a:r>
            <a:r>
              <a:rPr lang="en-US" sz="900" dirty="0" smtClean="0"/>
              <a:t>: </a:t>
            </a:r>
            <a:r>
              <a:rPr lang="en-US" sz="900" dirty="0" err="1" smtClean="0"/>
              <a:t>Djohan</a:t>
            </a:r>
            <a:r>
              <a:rPr lang="en-US" sz="900" dirty="0" smtClean="0"/>
              <a:t> Yoga</a:t>
            </a:r>
            <a:endParaRPr lang="en-US" sz="900" dirty="0"/>
          </a:p>
        </p:txBody>
      </p:sp>
    </p:spTree>
    <p:extLst>
      <p:ext uri="{BB962C8B-B14F-4D97-AF65-F5344CB8AC3E}">
        <p14:creationId xmlns:p14="http://schemas.microsoft.com/office/powerpoint/2010/main" val="688900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457200"/>
            <a:ext cx="8001000" cy="914400"/>
          </a:xfrm>
        </p:spPr>
        <p:txBody>
          <a:bodyPr/>
          <a:lstStyle/>
          <a:p>
            <a:pPr eaLnBrk="1" hangingPunct="1"/>
            <a:r>
              <a:rPr lang="en-US" sz="3800">
                <a:solidFill>
                  <a:srgbClr val="0000FF"/>
                </a:solidFill>
                <a:latin typeface="Comic Sans MS" charset="0"/>
              </a:rPr>
              <a:t>Moral Character:</a:t>
            </a:r>
            <a:r>
              <a:rPr lang="en-US" sz="3800">
                <a:latin typeface="Comic Sans MS" charset="0"/>
              </a:rPr>
              <a:t/>
            </a:r>
            <a:br>
              <a:rPr lang="en-US" sz="3800">
                <a:latin typeface="Comic Sans MS" charset="0"/>
              </a:rPr>
            </a:br>
            <a:r>
              <a:rPr lang="en-US" sz="3400" i="1">
                <a:solidFill>
                  <a:srgbClr val="E40000"/>
                </a:solidFill>
                <a:latin typeface="Comic Sans MS" charset="0"/>
              </a:rPr>
              <a:t> </a:t>
            </a:r>
            <a:r>
              <a:rPr lang="ja-JP" altLang="en-US" sz="3400" i="1">
                <a:solidFill>
                  <a:srgbClr val="E40000"/>
                </a:solidFill>
                <a:latin typeface="Comic Sans MS" charset="0"/>
              </a:rPr>
              <a:t>“</a:t>
            </a:r>
            <a:r>
              <a:rPr lang="en-US" sz="3400" i="1">
                <a:solidFill>
                  <a:srgbClr val="E40000"/>
                </a:solidFill>
                <a:latin typeface="Comic Sans MS" charset="0"/>
              </a:rPr>
              <a:t>Melakukan Yang Benar</a:t>
            </a:r>
            <a:r>
              <a:rPr lang="ja-JP" altLang="en-US" sz="3400" i="1">
                <a:solidFill>
                  <a:srgbClr val="E40000"/>
                </a:solidFill>
                <a:latin typeface="Comic Sans MS" charset="0"/>
              </a:rPr>
              <a:t>”</a:t>
            </a:r>
            <a:endParaRPr lang="en-US" sz="3400" i="1">
              <a:solidFill>
                <a:srgbClr val="E40000"/>
              </a:solidFill>
              <a:latin typeface="Comic Sans MS" charset="0"/>
            </a:endParaRPr>
          </a:p>
        </p:txBody>
      </p:sp>
      <p:sp>
        <p:nvSpPr>
          <p:cNvPr id="116739" name="Rectangle 3"/>
          <p:cNvSpPr>
            <a:spLocks noGrp="1" noChangeArrowheads="1"/>
          </p:cNvSpPr>
          <p:nvPr>
            <p:ph type="body" idx="1"/>
          </p:nvPr>
        </p:nvSpPr>
        <p:spPr>
          <a:xfrm>
            <a:off x="381000" y="1752600"/>
            <a:ext cx="8085138" cy="4646613"/>
          </a:xfrm>
        </p:spPr>
        <p:txBody>
          <a:bodyPr/>
          <a:lstStyle/>
          <a:p>
            <a:pPr eaLnBrk="1" hangingPunct="1">
              <a:lnSpc>
                <a:spcPct val="90000"/>
              </a:lnSpc>
            </a:pPr>
            <a:r>
              <a:rPr lang="en-US">
                <a:latin typeface="Comic Sans MS" charset="0"/>
              </a:rPr>
              <a:t>Berorientasi pada hubungan antar sesama manusia</a:t>
            </a:r>
          </a:p>
          <a:p>
            <a:pPr eaLnBrk="1" hangingPunct="1">
              <a:lnSpc>
                <a:spcPct val="90000"/>
              </a:lnSpc>
            </a:pPr>
            <a:r>
              <a:rPr lang="en-US">
                <a:latin typeface="Comic Sans MS" charset="0"/>
              </a:rPr>
              <a:t>Dibutuhkan untuk berperilaku yang beretika, hubungan yang positif dan warganegara yang bertanggungajawab. </a:t>
            </a:r>
          </a:p>
          <a:p>
            <a:pPr eaLnBrk="1" hangingPunct="1">
              <a:lnSpc>
                <a:spcPct val="90000"/>
              </a:lnSpc>
            </a:pPr>
            <a:r>
              <a:rPr lang="en-US">
                <a:latin typeface="Comic Sans MS" charset="0"/>
              </a:rPr>
              <a:t>MC </a:t>
            </a:r>
            <a:r>
              <a:rPr lang="en-US" i="1">
                <a:solidFill>
                  <a:srgbClr val="0000FF"/>
                </a:solidFill>
                <a:latin typeface="Comic Sans MS" charset="0"/>
              </a:rPr>
              <a:t>menghargai pendapat orang lain</a:t>
            </a:r>
            <a:r>
              <a:rPr lang="en-US">
                <a:latin typeface="Comic Sans MS" charset="0"/>
              </a:rPr>
              <a:t>, sehingga kita tidak melanggar nilai moral saat kita mengejar prestasi kita.  </a:t>
            </a:r>
          </a:p>
        </p:txBody>
      </p:sp>
      <p:sp>
        <p:nvSpPr>
          <p:cNvPr id="4" name="TextBox 3"/>
          <p:cNvSpPr txBox="1"/>
          <p:nvPr/>
        </p:nvSpPr>
        <p:spPr>
          <a:xfrm>
            <a:off x="321738" y="6468538"/>
            <a:ext cx="1194670" cy="230832"/>
          </a:xfrm>
          <a:prstGeom prst="rect">
            <a:avLst/>
          </a:prstGeom>
          <a:noFill/>
        </p:spPr>
        <p:txBody>
          <a:bodyPr wrap="none" rtlCol="0">
            <a:spAutoFit/>
          </a:bodyPr>
          <a:lstStyle/>
          <a:p>
            <a:r>
              <a:rPr lang="en-US" sz="900" dirty="0" err="1" smtClean="0"/>
              <a:t>Sumber</a:t>
            </a:r>
            <a:r>
              <a:rPr lang="en-US" sz="900" dirty="0" smtClean="0"/>
              <a:t>: </a:t>
            </a:r>
            <a:r>
              <a:rPr lang="en-US" sz="900" dirty="0" err="1" smtClean="0"/>
              <a:t>Djohan</a:t>
            </a:r>
            <a:r>
              <a:rPr lang="en-US" sz="900" dirty="0" smtClean="0"/>
              <a:t> Yoga</a:t>
            </a:r>
            <a:endParaRPr lang="en-US" sz="900" dirty="0"/>
          </a:p>
        </p:txBody>
      </p:sp>
    </p:spTree>
    <p:extLst>
      <p:ext uri="{BB962C8B-B14F-4D97-AF65-F5344CB8AC3E}">
        <p14:creationId xmlns:p14="http://schemas.microsoft.com/office/powerpoint/2010/main" val="3256663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7350"/>
            <a:ext cx="9144000" cy="1179513"/>
          </a:xfrm>
        </p:spPr>
        <p:txBody>
          <a:bodyPr rtlCol="0">
            <a:noAutofit/>
          </a:bodyPr>
          <a:lstStyle/>
          <a:p>
            <a:pPr eaLnBrk="1" fontAlgn="auto" hangingPunct="1">
              <a:spcAft>
                <a:spcPts val="0"/>
              </a:spcAft>
              <a:defRPr/>
            </a:pPr>
            <a:r>
              <a:rPr lang="id-ID" sz="3700" b="1" dirty="0">
                <a:ea typeface="+mj-ea"/>
              </a:rPr>
              <a:t>The Fourth Industrial Revolution</a:t>
            </a: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1" y="954624"/>
            <a:ext cx="7561263" cy="573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2154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457200" y="279400"/>
            <a:ext cx="8458200" cy="711200"/>
          </a:xfrm>
        </p:spPr>
        <p:txBody>
          <a:bodyPr/>
          <a:lstStyle/>
          <a:p>
            <a:pPr>
              <a:lnSpc>
                <a:spcPct val="80000"/>
              </a:lnSpc>
            </a:pPr>
            <a:r>
              <a:rPr lang="en-US" b="1" u="sng" dirty="0">
                <a:solidFill>
                  <a:srgbClr val="FF0000"/>
                </a:solidFill>
                <a:latin typeface="Arial" charset="0"/>
                <a:cs typeface="Arial" charset="0"/>
              </a:rPr>
              <a:t>Performance &amp; Moral </a:t>
            </a:r>
            <a:r>
              <a:rPr lang="en-US" b="1" u="sng" dirty="0" smtClean="0">
                <a:solidFill>
                  <a:srgbClr val="FF0000"/>
                </a:solidFill>
                <a:latin typeface="Arial" charset="0"/>
                <a:cs typeface="Arial" charset="0"/>
              </a:rPr>
              <a:t>Character </a:t>
            </a:r>
            <a:r>
              <a:rPr lang="en-US" b="1" u="sng" dirty="0" err="1" smtClean="0">
                <a:solidFill>
                  <a:srgbClr val="FF0000"/>
                </a:solidFill>
                <a:latin typeface="Arial" charset="0"/>
                <a:cs typeface="Arial" charset="0"/>
              </a:rPr>
              <a:t>Untuk</a:t>
            </a:r>
            <a:r>
              <a:rPr lang="en-US" b="1" u="sng" dirty="0" smtClean="0">
                <a:solidFill>
                  <a:srgbClr val="FF0000"/>
                </a:solidFill>
                <a:latin typeface="Arial" charset="0"/>
                <a:cs typeface="Arial" charset="0"/>
              </a:rPr>
              <a:t> Guru</a:t>
            </a:r>
            <a:endParaRPr lang="en-US" b="1" u="sng" dirty="0">
              <a:solidFill>
                <a:srgbClr val="FF0000"/>
              </a:solidFill>
              <a:latin typeface="Arial" charset="0"/>
              <a:cs typeface="Arial" charset="0"/>
            </a:endParaRPr>
          </a:p>
        </p:txBody>
      </p:sp>
      <p:sp>
        <p:nvSpPr>
          <p:cNvPr id="117763" name="Content Placeholder 2"/>
          <p:cNvSpPr>
            <a:spLocks noGrp="1"/>
          </p:cNvSpPr>
          <p:nvPr>
            <p:ph idx="1"/>
          </p:nvPr>
        </p:nvSpPr>
        <p:spPr>
          <a:xfrm>
            <a:off x="533400" y="1515526"/>
            <a:ext cx="8229600" cy="4876800"/>
          </a:xfrm>
        </p:spPr>
        <p:txBody>
          <a:bodyPr/>
          <a:lstStyle/>
          <a:p>
            <a:r>
              <a:rPr lang="en-US" dirty="0" err="1">
                <a:latin typeface="Comic Sans MS" charset="0"/>
              </a:rPr>
              <a:t>Adalah</a:t>
            </a:r>
            <a:r>
              <a:rPr lang="en-US" dirty="0">
                <a:latin typeface="Comic Sans MS" charset="0"/>
              </a:rPr>
              <a:t> </a:t>
            </a:r>
            <a:r>
              <a:rPr lang="en-US" dirty="0" err="1">
                <a:latin typeface="Comic Sans MS" charset="0"/>
              </a:rPr>
              <a:t>mungkin</a:t>
            </a:r>
            <a:r>
              <a:rPr lang="en-US" dirty="0">
                <a:latin typeface="Comic Sans MS" charset="0"/>
              </a:rPr>
              <a:t> </a:t>
            </a:r>
            <a:r>
              <a:rPr lang="en-US" dirty="0" err="1">
                <a:latin typeface="Comic Sans MS" charset="0"/>
              </a:rPr>
              <a:t>untuk</a:t>
            </a:r>
            <a:r>
              <a:rPr lang="en-US" dirty="0">
                <a:latin typeface="Comic Sans MS" charset="0"/>
              </a:rPr>
              <a:t> </a:t>
            </a:r>
            <a:r>
              <a:rPr lang="en-US" dirty="0" err="1">
                <a:latin typeface="Comic Sans MS" charset="0"/>
              </a:rPr>
              <a:t>memiliki</a:t>
            </a:r>
            <a:r>
              <a:rPr lang="en-US" dirty="0">
                <a:latin typeface="Comic Sans MS" charset="0"/>
              </a:rPr>
              <a:t> PC </a:t>
            </a:r>
            <a:r>
              <a:rPr lang="en-US" dirty="0" err="1">
                <a:latin typeface="Comic Sans MS" charset="0"/>
              </a:rPr>
              <a:t>tanpa</a:t>
            </a:r>
            <a:r>
              <a:rPr lang="en-US" dirty="0">
                <a:latin typeface="Comic Sans MS" charset="0"/>
              </a:rPr>
              <a:t> MC </a:t>
            </a:r>
            <a:r>
              <a:rPr lang="en-US" dirty="0" err="1">
                <a:latin typeface="Comic Sans MS" charset="0"/>
              </a:rPr>
              <a:t>atau</a:t>
            </a:r>
            <a:r>
              <a:rPr lang="en-US" dirty="0">
                <a:latin typeface="Comic Sans MS" charset="0"/>
              </a:rPr>
              <a:t> </a:t>
            </a:r>
            <a:r>
              <a:rPr lang="en-US" dirty="0" err="1">
                <a:latin typeface="Comic Sans MS" charset="0"/>
              </a:rPr>
              <a:t>sebaliknya</a:t>
            </a:r>
            <a:r>
              <a:rPr lang="en-US" dirty="0">
                <a:latin typeface="Comic Sans MS" charset="0"/>
              </a:rPr>
              <a:t>. </a:t>
            </a:r>
          </a:p>
          <a:p>
            <a:r>
              <a:rPr lang="en-US" dirty="0">
                <a:latin typeface="Comic Sans MS" charset="0"/>
              </a:rPr>
              <a:t>Orang yang </a:t>
            </a:r>
            <a:r>
              <a:rPr lang="en-US" dirty="0" err="1">
                <a:latin typeface="Comic Sans MS" charset="0"/>
              </a:rPr>
              <a:t>berkarakter</a:t>
            </a:r>
            <a:r>
              <a:rPr lang="en-US" dirty="0">
                <a:latin typeface="Comic Sans MS" charset="0"/>
              </a:rPr>
              <a:t> </a:t>
            </a:r>
            <a:r>
              <a:rPr lang="en-US" dirty="0" err="1">
                <a:latin typeface="Comic Sans MS" charset="0"/>
              </a:rPr>
              <a:t>memiliki</a:t>
            </a:r>
            <a:r>
              <a:rPr lang="en-US" dirty="0">
                <a:latin typeface="Comic Sans MS" charset="0"/>
              </a:rPr>
              <a:t> </a:t>
            </a:r>
            <a:r>
              <a:rPr lang="en-US" dirty="0" err="1">
                <a:latin typeface="Comic Sans MS" charset="0"/>
              </a:rPr>
              <a:t>kedua</a:t>
            </a:r>
            <a:r>
              <a:rPr lang="en-US" dirty="0">
                <a:latin typeface="Comic Sans MS" charset="0"/>
              </a:rPr>
              <a:t> </a:t>
            </a:r>
            <a:r>
              <a:rPr lang="en-US" dirty="0" err="1">
                <a:latin typeface="Comic Sans MS" charset="0"/>
              </a:rPr>
              <a:t>karakter</a:t>
            </a:r>
            <a:r>
              <a:rPr lang="en-US" dirty="0">
                <a:latin typeface="Comic Sans MS" charset="0"/>
              </a:rPr>
              <a:t> </a:t>
            </a:r>
            <a:r>
              <a:rPr lang="en-US" dirty="0" err="1">
                <a:latin typeface="Comic Sans MS" charset="0"/>
              </a:rPr>
              <a:t>itu</a:t>
            </a:r>
            <a:r>
              <a:rPr lang="en-US" dirty="0">
                <a:latin typeface="Comic Sans MS" charset="0"/>
              </a:rPr>
              <a:t>. </a:t>
            </a:r>
          </a:p>
          <a:p>
            <a:r>
              <a:rPr lang="en-US" dirty="0" err="1">
                <a:latin typeface="Comic Sans MS" charset="0"/>
              </a:rPr>
              <a:t>Kedua</a:t>
            </a:r>
            <a:r>
              <a:rPr lang="en-US" dirty="0">
                <a:latin typeface="Comic Sans MS" charset="0"/>
              </a:rPr>
              <a:t> </a:t>
            </a:r>
            <a:r>
              <a:rPr lang="en-US" dirty="0" err="1">
                <a:latin typeface="Comic Sans MS" charset="0"/>
              </a:rPr>
              <a:t>karakter</a:t>
            </a:r>
            <a:r>
              <a:rPr lang="en-US" dirty="0">
                <a:latin typeface="Comic Sans MS" charset="0"/>
              </a:rPr>
              <a:t> </a:t>
            </a:r>
            <a:r>
              <a:rPr lang="en-US" dirty="0" err="1">
                <a:latin typeface="Comic Sans MS" charset="0"/>
              </a:rPr>
              <a:t>saling</a:t>
            </a:r>
            <a:r>
              <a:rPr lang="en-US" dirty="0">
                <a:latin typeface="Comic Sans MS" charset="0"/>
              </a:rPr>
              <a:t> </a:t>
            </a:r>
            <a:r>
              <a:rPr lang="en-US" dirty="0" err="1">
                <a:latin typeface="Comic Sans MS" charset="0"/>
              </a:rPr>
              <a:t>mendukung</a:t>
            </a:r>
            <a:r>
              <a:rPr lang="en-US" dirty="0">
                <a:latin typeface="Comic Sans MS" charset="0"/>
              </a:rPr>
              <a:t> </a:t>
            </a:r>
            <a:r>
              <a:rPr lang="en-US" dirty="0" err="1">
                <a:latin typeface="Comic Sans MS" charset="0"/>
              </a:rPr>
              <a:t>satu</a:t>
            </a:r>
            <a:r>
              <a:rPr lang="en-US" dirty="0">
                <a:latin typeface="Comic Sans MS" charset="0"/>
              </a:rPr>
              <a:t> </a:t>
            </a:r>
            <a:r>
              <a:rPr lang="en-US" dirty="0" err="1">
                <a:latin typeface="Comic Sans MS" charset="0"/>
              </a:rPr>
              <a:t>dengan</a:t>
            </a:r>
            <a:r>
              <a:rPr lang="en-US" dirty="0">
                <a:latin typeface="Comic Sans MS" charset="0"/>
              </a:rPr>
              <a:t> yang lain </a:t>
            </a:r>
            <a:r>
              <a:rPr lang="en-US" dirty="0" err="1">
                <a:latin typeface="Comic Sans MS" charset="0"/>
              </a:rPr>
              <a:t>secara</a:t>
            </a:r>
            <a:r>
              <a:rPr lang="en-US" dirty="0">
                <a:latin typeface="Comic Sans MS" charset="0"/>
              </a:rPr>
              <a:t> </a:t>
            </a:r>
            <a:r>
              <a:rPr lang="en-US" dirty="0" err="1">
                <a:latin typeface="Comic Sans MS" charset="0"/>
              </a:rPr>
              <a:t>terpadu</a:t>
            </a:r>
            <a:r>
              <a:rPr lang="en-US" dirty="0">
                <a:latin typeface="Comic Sans MS" charset="0"/>
              </a:rPr>
              <a:t> </a:t>
            </a:r>
            <a:r>
              <a:rPr lang="en-US" dirty="0" err="1">
                <a:latin typeface="Comic Sans MS" charset="0"/>
              </a:rPr>
              <a:t>dan</a:t>
            </a:r>
            <a:r>
              <a:rPr lang="en-US" dirty="0">
                <a:latin typeface="Comic Sans MS" charset="0"/>
              </a:rPr>
              <a:t> </a:t>
            </a:r>
            <a:r>
              <a:rPr lang="en-US" dirty="0" err="1">
                <a:latin typeface="Comic Sans MS" charset="0"/>
              </a:rPr>
              <a:t>terkait</a:t>
            </a:r>
            <a:endParaRPr lang="en-US" dirty="0">
              <a:latin typeface="Comic Sans MS" charset="0"/>
            </a:endParaRPr>
          </a:p>
          <a:p>
            <a:r>
              <a:rPr lang="en-US" dirty="0" err="1">
                <a:latin typeface="Comic Sans MS" charset="0"/>
              </a:rPr>
              <a:t>Kedua</a:t>
            </a:r>
            <a:r>
              <a:rPr lang="en-US" dirty="0">
                <a:latin typeface="Comic Sans MS" charset="0"/>
              </a:rPr>
              <a:t> </a:t>
            </a:r>
            <a:r>
              <a:rPr lang="en-US" dirty="0" err="1">
                <a:latin typeface="Comic Sans MS" charset="0"/>
              </a:rPr>
              <a:t>karakter</a:t>
            </a:r>
            <a:r>
              <a:rPr lang="en-US" dirty="0">
                <a:latin typeface="Comic Sans MS" charset="0"/>
              </a:rPr>
              <a:t> </a:t>
            </a:r>
            <a:r>
              <a:rPr lang="en-US" dirty="0" err="1">
                <a:latin typeface="Comic Sans MS" charset="0"/>
              </a:rPr>
              <a:t>memiliki</a:t>
            </a:r>
            <a:r>
              <a:rPr lang="en-US" dirty="0">
                <a:latin typeface="Comic Sans MS" charset="0"/>
              </a:rPr>
              <a:t> 3 </a:t>
            </a:r>
            <a:r>
              <a:rPr lang="en-US" dirty="0" err="1">
                <a:latin typeface="Comic Sans MS" charset="0"/>
              </a:rPr>
              <a:t>komponen</a:t>
            </a:r>
            <a:r>
              <a:rPr lang="en-US" dirty="0">
                <a:latin typeface="Comic Sans MS" charset="0"/>
              </a:rPr>
              <a:t> : </a:t>
            </a:r>
            <a:r>
              <a:rPr lang="en-US" dirty="0" err="1">
                <a:latin typeface="Comic Sans MS" charset="0"/>
              </a:rPr>
              <a:t>kesadaran</a:t>
            </a:r>
            <a:r>
              <a:rPr lang="en-US" dirty="0">
                <a:latin typeface="Comic Sans MS" charset="0"/>
              </a:rPr>
              <a:t>, </a:t>
            </a:r>
            <a:r>
              <a:rPr lang="en-US" dirty="0" err="1">
                <a:latin typeface="Comic Sans MS" charset="0"/>
              </a:rPr>
              <a:t>sikap</a:t>
            </a:r>
            <a:r>
              <a:rPr lang="en-US" dirty="0">
                <a:latin typeface="Comic Sans MS" charset="0"/>
              </a:rPr>
              <a:t> </a:t>
            </a:r>
            <a:r>
              <a:rPr lang="en-US" dirty="0" err="1">
                <a:latin typeface="Comic Sans MS" charset="0"/>
              </a:rPr>
              <a:t>dan</a:t>
            </a:r>
            <a:r>
              <a:rPr lang="en-US" dirty="0">
                <a:latin typeface="Comic Sans MS" charset="0"/>
              </a:rPr>
              <a:t> </a:t>
            </a:r>
            <a:r>
              <a:rPr lang="en-US" dirty="0" err="1">
                <a:latin typeface="Comic Sans MS" charset="0"/>
              </a:rPr>
              <a:t>aksi</a:t>
            </a:r>
            <a:r>
              <a:rPr lang="en-US" dirty="0">
                <a:latin typeface="Comic Sans MS" charset="0"/>
              </a:rPr>
              <a:t>.</a:t>
            </a:r>
          </a:p>
        </p:txBody>
      </p:sp>
      <p:sp>
        <p:nvSpPr>
          <p:cNvPr id="4" name="TextBox 3"/>
          <p:cNvSpPr txBox="1"/>
          <p:nvPr/>
        </p:nvSpPr>
        <p:spPr>
          <a:xfrm>
            <a:off x="321738" y="6468538"/>
            <a:ext cx="1194670" cy="230832"/>
          </a:xfrm>
          <a:prstGeom prst="rect">
            <a:avLst/>
          </a:prstGeom>
          <a:noFill/>
        </p:spPr>
        <p:txBody>
          <a:bodyPr wrap="none" rtlCol="0">
            <a:spAutoFit/>
          </a:bodyPr>
          <a:lstStyle/>
          <a:p>
            <a:r>
              <a:rPr lang="en-US" sz="900" dirty="0" err="1" smtClean="0"/>
              <a:t>Sumber</a:t>
            </a:r>
            <a:r>
              <a:rPr lang="en-US" sz="900" dirty="0" smtClean="0"/>
              <a:t>: </a:t>
            </a:r>
            <a:r>
              <a:rPr lang="en-US" sz="900" dirty="0" err="1" smtClean="0"/>
              <a:t>Djohan</a:t>
            </a:r>
            <a:r>
              <a:rPr lang="en-US" sz="900" dirty="0" smtClean="0"/>
              <a:t> Yoga</a:t>
            </a:r>
            <a:endParaRPr lang="en-US" sz="900" dirty="0"/>
          </a:p>
        </p:txBody>
      </p:sp>
    </p:spTree>
    <p:extLst>
      <p:ext uri="{BB962C8B-B14F-4D97-AF65-F5344CB8AC3E}">
        <p14:creationId xmlns:p14="http://schemas.microsoft.com/office/powerpoint/2010/main" val="3365220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96" y="44624"/>
            <a:ext cx="9036496" cy="1124744"/>
          </a:xfrm>
          <a:solidFill>
            <a:srgbClr val="0000FF"/>
          </a:solidFill>
          <a:extLst/>
        </p:spPr>
        <p:style>
          <a:lnRef idx="3">
            <a:schemeClr val="lt1"/>
          </a:lnRef>
          <a:fillRef idx="1">
            <a:schemeClr val="accent6"/>
          </a:fillRef>
          <a:effectRef idx="1">
            <a:schemeClr val="accent6"/>
          </a:effectRef>
          <a:fontRef idx="minor">
            <a:schemeClr val="lt1"/>
          </a:fontRef>
        </p:style>
        <p:txBody>
          <a:bodyPr rtlCol="0" anchor="t">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lnSpc>
                <a:spcPct val="80000"/>
              </a:lnSpc>
              <a:spcAft>
                <a:spcPts val="0"/>
              </a:spcAft>
              <a:defRPr/>
            </a:pPr>
            <a:r>
              <a:rPr lang="en-US" sz="4000" b="1" spc="50" dirty="0" smtClean="0">
                <a:ln w="11430"/>
                <a:solidFill>
                  <a:schemeClr val="bg1"/>
                </a:solidFill>
                <a:effectLst>
                  <a:outerShdw blurRad="76200" dist="50800" dir="5400000" algn="tl" rotWithShape="0">
                    <a:srgbClr val="000000">
                      <a:alpha val="65000"/>
                    </a:srgbClr>
                  </a:outerShdw>
                </a:effectLst>
                <a:ea typeface="+mj-ea"/>
                <a:cs typeface="+mj-cs"/>
              </a:rPr>
              <a:t>21</a:t>
            </a:r>
            <a:r>
              <a:rPr lang="en-US" sz="4000" b="1" spc="50" baseline="30000" dirty="0" smtClean="0">
                <a:ln w="11430"/>
                <a:solidFill>
                  <a:schemeClr val="bg1"/>
                </a:solidFill>
                <a:effectLst>
                  <a:outerShdw blurRad="76200" dist="50800" dir="5400000" algn="tl" rotWithShape="0">
                    <a:srgbClr val="000000">
                      <a:alpha val="65000"/>
                    </a:srgbClr>
                  </a:outerShdw>
                </a:effectLst>
                <a:ea typeface="+mj-ea"/>
                <a:cs typeface="+mj-cs"/>
              </a:rPr>
              <a:t>st</a:t>
            </a:r>
            <a:r>
              <a:rPr lang="en-US" sz="4000" b="1" spc="50" dirty="0" smtClean="0">
                <a:ln w="11430"/>
                <a:solidFill>
                  <a:schemeClr val="bg1"/>
                </a:solidFill>
                <a:effectLst>
                  <a:outerShdw blurRad="76200" dist="50800" dir="5400000" algn="tl" rotWithShape="0">
                    <a:srgbClr val="000000">
                      <a:alpha val="65000"/>
                    </a:srgbClr>
                  </a:outerShdw>
                </a:effectLst>
                <a:ea typeface="+mj-ea"/>
                <a:cs typeface="+mj-cs"/>
              </a:rPr>
              <a:t> Century Skills – </a:t>
            </a:r>
            <a:r>
              <a:rPr lang="en-US" sz="4000" b="1" spc="50" dirty="0" err="1" smtClean="0">
                <a:ln w="11430"/>
                <a:solidFill>
                  <a:schemeClr val="bg1"/>
                </a:solidFill>
                <a:effectLst>
                  <a:outerShdw blurRad="76200" dist="50800" dir="5400000" algn="tl" rotWithShape="0">
                    <a:srgbClr val="000000">
                      <a:alpha val="65000"/>
                    </a:srgbClr>
                  </a:outerShdw>
                </a:effectLst>
                <a:ea typeface="+mj-ea"/>
                <a:cs typeface="+mj-cs"/>
              </a:rPr>
              <a:t>Harus</a:t>
            </a:r>
            <a:r>
              <a:rPr lang="en-US" sz="4000" b="1" spc="50" dirty="0" smtClean="0">
                <a:ln w="11430"/>
                <a:solidFill>
                  <a:schemeClr val="bg1"/>
                </a:solidFill>
                <a:effectLst>
                  <a:outerShdw blurRad="76200" dist="50800" dir="5400000" algn="tl" rotWithShape="0">
                    <a:srgbClr val="000000">
                      <a:alpha val="65000"/>
                    </a:srgbClr>
                  </a:outerShdw>
                </a:effectLst>
                <a:ea typeface="+mj-ea"/>
                <a:cs typeface="+mj-cs"/>
              </a:rPr>
              <a:t> </a:t>
            </a:r>
            <a:r>
              <a:rPr lang="en-US" sz="4000" b="1" spc="50" dirty="0" err="1" smtClean="0">
                <a:ln w="11430"/>
                <a:solidFill>
                  <a:schemeClr val="bg1"/>
                </a:solidFill>
                <a:effectLst>
                  <a:outerShdw blurRad="76200" dist="50800" dir="5400000" algn="tl" rotWithShape="0">
                    <a:srgbClr val="000000">
                      <a:alpha val="65000"/>
                    </a:srgbClr>
                  </a:outerShdw>
                </a:effectLst>
                <a:ea typeface="+mj-ea"/>
                <a:cs typeface="+mj-cs"/>
              </a:rPr>
              <a:t>Dimiliki</a:t>
            </a:r>
            <a:r>
              <a:rPr lang="en-US" sz="4000" b="1" spc="50" dirty="0" smtClean="0">
                <a:ln w="11430"/>
                <a:solidFill>
                  <a:schemeClr val="bg1"/>
                </a:solidFill>
                <a:effectLst>
                  <a:outerShdw blurRad="76200" dist="50800" dir="5400000" algn="tl" rotWithShape="0">
                    <a:srgbClr val="000000">
                      <a:alpha val="65000"/>
                    </a:srgbClr>
                  </a:outerShdw>
                </a:effectLst>
                <a:ea typeface="+mj-ea"/>
                <a:cs typeface="+mj-cs"/>
              </a:rPr>
              <a:t> </a:t>
            </a:r>
            <a:r>
              <a:rPr lang="en-US" sz="4000" b="1" spc="50" dirty="0" err="1" smtClean="0">
                <a:ln w="11430"/>
                <a:solidFill>
                  <a:schemeClr val="bg1"/>
                </a:solidFill>
                <a:effectLst>
                  <a:outerShdw blurRad="76200" dist="50800" dir="5400000" algn="tl" rotWithShape="0">
                    <a:srgbClr val="000000">
                      <a:alpha val="65000"/>
                    </a:srgbClr>
                  </a:outerShdw>
                </a:effectLst>
                <a:ea typeface="+mj-ea"/>
                <a:cs typeface="+mj-cs"/>
              </a:rPr>
              <a:t>Semua</a:t>
            </a:r>
            <a:r>
              <a:rPr lang="en-US" sz="4000" b="1" spc="50" dirty="0" smtClean="0">
                <a:ln w="11430"/>
                <a:solidFill>
                  <a:schemeClr val="bg1"/>
                </a:solidFill>
                <a:effectLst>
                  <a:outerShdw blurRad="76200" dist="50800" dir="5400000" algn="tl" rotWithShape="0">
                    <a:srgbClr val="000000">
                      <a:alpha val="65000"/>
                    </a:srgbClr>
                  </a:outerShdw>
                </a:effectLst>
                <a:ea typeface="+mj-ea"/>
                <a:cs typeface="+mj-cs"/>
              </a:rPr>
              <a:t> Guru </a:t>
            </a:r>
            <a:r>
              <a:rPr lang="en-US" sz="4000" b="1" spc="50" dirty="0" err="1" smtClean="0">
                <a:ln w="11430"/>
                <a:solidFill>
                  <a:schemeClr val="bg1"/>
                </a:solidFill>
                <a:effectLst>
                  <a:outerShdw blurRad="76200" dist="50800" dir="5400000" algn="tl" rotWithShape="0">
                    <a:srgbClr val="000000">
                      <a:alpha val="65000"/>
                    </a:srgbClr>
                  </a:outerShdw>
                </a:effectLst>
                <a:ea typeface="+mj-ea"/>
                <a:cs typeface="+mj-cs"/>
              </a:rPr>
              <a:t>Profesional</a:t>
            </a:r>
            <a:endParaRPr lang="en-US" sz="4000" b="1" spc="50" dirty="0">
              <a:ln w="11430"/>
              <a:solidFill>
                <a:schemeClr val="bg1"/>
              </a:solidFill>
              <a:effectLst>
                <a:outerShdw blurRad="76200" dist="50800" dir="5400000" algn="tl" rotWithShape="0">
                  <a:srgbClr val="000000">
                    <a:alpha val="65000"/>
                  </a:srgbClr>
                </a:outerShdw>
              </a:effectLst>
              <a:ea typeface="+mj-ea"/>
              <a:cs typeface="+mj-cs"/>
            </a:endParaRPr>
          </a:p>
        </p:txBody>
      </p:sp>
      <p:sp>
        <p:nvSpPr>
          <p:cNvPr id="3" name="Subtitle 2"/>
          <p:cNvSpPr>
            <a:spLocks noGrp="1"/>
          </p:cNvSpPr>
          <p:nvPr>
            <p:ph type="subTitle" idx="1"/>
          </p:nvPr>
        </p:nvSpPr>
        <p:spPr>
          <a:xfrm>
            <a:off x="3216277" y="1266825"/>
            <a:ext cx="5845175" cy="5475288"/>
          </a:xfrm>
          <a:solidFill>
            <a:schemeClr val="accent5">
              <a:lumMod val="40000"/>
              <a:lumOff val="60000"/>
            </a:schemeClr>
          </a:solidFill>
        </p:spPr>
        <p:style>
          <a:lnRef idx="3">
            <a:schemeClr val="lt1"/>
          </a:lnRef>
          <a:fillRef idx="1">
            <a:schemeClr val="accent1"/>
          </a:fillRef>
          <a:effectRef idx="1">
            <a:schemeClr val="accent1"/>
          </a:effectRef>
          <a:fontRef idx="minor">
            <a:schemeClr val="lt1"/>
          </a:fontRef>
        </p:style>
        <p:txBody>
          <a:bodyPr rtlCol="0">
            <a:normAutofit fontScale="25000" lnSpcReduction="20000"/>
          </a:bodyPr>
          <a:lstStyle/>
          <a:p>
            <a:pPr marL="342900" indent="-342900" algn="l" eaLnBrk="1" fontAlgn="auto" hangingPunct="1">
              <a:spcAft>
                <a:spcPts val="0"/>
              </a:spcAft>
              <a:buFont typeface="+mj-lt"/>
              <a:buAutoNum type="arabicPeriod"/>
              <a:defRPr/>
            </a:pPr>
            <a:r>
              <a:rPr lang="en-US" sz="17600" b="1" dirty="0" smtClean="0">
                <a:solidFill>
                  <a:srgbClr val="000000"/>
                </a:solidFill>
              </a:rPr>
              <a:t>Leadership</a:t>
            </a:r>
          </a:p>
          <a:p>
            <a:pPr marL="342900" indent="-342900" algn="l" eaLnBrk="1" fontAlgn="auto" hangingPunct="1">
              <a:spcAft>
                <a:spcPts val="0"/>
              </a:spcAft>
              <a:buFont typeface="+mj-lt"/>
              <a:buAutoNum type="arabicPeriod"/>
              <a:defRPr/>
            </a:pPr>
            <a:r>
              <a:rPr lang="en-US" sz="17600" b="1" dirty="0" smtClean="0">
                <a:solidFill>
                  <a:srgbClr val="000000"/>
                </a:solidFill>
              </a:rPr>
              <a:t>Digital literacy</a:t>
            </a:r>
          </a:p>
          <a:p>
            <a:pPr marL="342900" indent="-342900" algn="l" eaLnBrk="1" fontAlgn="auto" hangingPunct="1">
              <a:spcAft>
                <a:spcPts val="0"/>
              </a:spcAft>
              <a:buFont typeface="+mj-lt"/>
              <a:buAutoNum type="arabicPeriod"/>
              <a:defRPr/>
            </a:pPr>
            <a:r>
              <a:rPr lang="en-US" sz="17600" b="1" dirty="0" smtClean="0">
                <a:solidFill>
                  <a:srgbClr val="000000"/>
                </a:solidFill>
              </a:rPr>
              <a:t>Communication</a:t>
            </a:r>
          </a:p>
          <a:p>
            <a:pPr marL="342900" indent="-342900" algn="l" eaLnBrk="1" fontAlgn="auto" hangingPunct="1">
              <a:spcAft>
                <a:spcPts val="0"/>
              </a:spcAft>
              <a:buFont typeface="+mj-lt"/>
              <a:buAutoNum type="arabicPeriod"/>
              <a:defRPr/>
            </a:pPr>
            <a:r>
              <a:rPr lang="en-US" sz="17600" b="1" dirty="0" smtClean="0">
                <a:solidFill>
                  <a:srgbClr val="000000"/>
                </a:solidFill>
              </a:rPr>
              <a:t>Emotional intelligence</a:t>
            </a:r>
          </a:p>
          <a:p>
            <a:pPr marL="342900" indent="-342900" algn="l" eaLnBrk="1" fontAlgn="auto" hangingPunct="1">
              <a:spcAft>
                <a:spcPts val="0"/>
              </a:spcAft>
              <a:buFont typeface="+mj-lt"/>
              <a:buAutoNum type="arabicPeriod"/>
              <a:defRPr/>
            </a:pPr>
            <a:r>
              <a:rPr lang="en-US" sz="17600" b="1" dirty="0" smtClean="0">
                <a:solidFill>
                  <a:srgbClr val="000000"/>
                </a:solidFill>
              </a:rPr>
              <a:t>Entrepreneurship</a:t>
            </a:r>
          </a:p>
          <a:p>
            <a:pPr marL="342900" indent="-342900" algn="l" eaLnBrk="1" fontAlgn="auto" hangingPunct="1">
              <a:spcAft>
                <a:spcPts val="0"/>
              </a:spcAft>
              <a:buFont typeface="+mj-lt"/>
              <a:buAutoNum type="arabicPeriod"/>
              <a:defRPr/>
            </a:pPr>
            <a:r>
              <a:rPr lang="en-US" sz="17600" b="1" dirty="0" smtClean="0">
                <a:solidFill>
                  <a:srgbClr val="000000"/>
                </a:solidFill>
              </a:rPr>
              <a:t>Global citizenship</a:t>
            </a:r>
          </a:p>
          <a:p>
            <a:pPr marL="342900" indent="-342900" algn="l" eaLnBrk="1" fontAlgn="auto" hangingPunct="1">
              <a:spcAft>
                <a:spcPts val="0"/>
              </a:spcAft>
              <a:buFont typeface="+mj-lt"/>
              <a:buAutoNum type="arabicPeriod"/>
              <a:defRPr/>
            </a:pPr>
            <a:r>
              <a:rPr lang="en-US" sz="17600" b="1" dirty="0" smtClean="0">
                <a:solidFill>
                  <a:srgbClr val="000000"/>
                </a:solidFill>
              </a:rPr>
              <a:t>Problem-solving</a:t>
            </a:r>
          </a:p>
          <a:p>
            <a:pPr marL="342900" indent="-342900" algn="l" eaLnBrk="1" fontAlgn="auto" hangingPunct="1">
              <a:spcAft>
                <a:spcPts val="0"/>
              </a:spcAft>
              <a:buFont typeface="+mj-lt"/>
              <a:buAutoNum type="arabicPeriod"/>
              <a:defRPr/>
            </a:pPr>
            <a:r>
              <a:rPr lang="en-US" sz="17600" b="1" dirty="0" smtClean="0">
                <a:solidFill>
                  <a:srgbClr val="000000"/>
                </a:solidFill>
              </a:rPr>
              <a:t>Team-working</a:t>
            </a:r>
          </a:p>
          <a:p>
            <a:pPr eaLnBrk="1" fontAlgn="auto" hangingPunct="1">
              <a:spcAft>
                <a:spcPts val="0"/>
              </a:spcAft>
              <a:buFont typeface="Arial"/>
              <a:buNone/>
              <a:defRPr/>
            </a:pPr>
            <a:endParaRPr lang="en-US" dirty="0"/>
          </a:p>
        </p:txBody>
      </p:sp>
      <p:sp>
        <p:nvSpPr>
          <p:cNvPr id="46083" name="TextBox 4"/>
          <p:cNvSpPr txBox="1">
            <a:spLocks noChangeArrowheads="1"/>
          </p:cNvSpPr>
          <p:nvPr/>
        </p:nvSpPr>
        <p:spPr bwMode="auto">
          <a:xfrm>
            <a:off x="349250" y="6461125"/>
            <a:ext cx="23391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solidFill>
                  <a:srgbClr val="000000"/>
                </a:solidFill>
                <a:latin typeface="Calibri" charset="0"/>
              </a:rPr>
              <a:t>Sumber: Pearson-Learning Curve Report 2014</a:t>
            </a:r>
          </a:p>
        </p:txBody>
      </p:sp>
      <p:sp>
        <p:nvSpPr>
          <p:cNvPr id="6" name="Right Arrow 5"/>
          <p:cNvSpPr/>
          <p:nvPr/>
        </p:nvSpPr>
        <p:spPr>
          <a:xfrm>
            <a:off x="111127" y="2636842"/>
            <a:ext cx="2987675" cy="2592387"/>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nSpc>
                <a:spcPct val="80000"/>
              </a:lnSpc>
              <a:defRPr/>
            </a:pPr>
            <a:r>
              <a:rPr lang="en-US" sz="2000" dirty="0">
                <a:solidFill>
                  <a:prstClr val="white"/>
                </a:solidFill>
                <a:latin typeface="Calibri"/>
              </a:rPr>
              <a:t> </a:t>
            </a:r>
            <a:r>
              <a:rPr lang="en-US" sz="2000" b="1" i="1" dirty="0">
                <a:solidFill>
                  <a:prstClr val="white"/>
                </a:solidFill>
                <a:latin typeface="Calibri"/>
              </a:rPr>
              <a:t>Creativity</a:t>
            </a:r>
          </a:p>
          <a:p>
            <a:pPr>
              <a:lnSpc>
                <a:spcPct val="80000"/>
              </a:lnSpc>
              <a:defRPr/>
            </a:pPr>
            <a:r>
              <a:rPr lang="en-US" sz="2000" b="1" i="1" dirty="0">
                <a:solidFill>
                  <a:prstClr val="white"/>
                </a:solidFill>
                <a:latin typeface="Calibri"/>
              </a:rPr>
              <a:t> Critical thinking               </a:t>
            </a:r>
          </a:p>
          <a:p>
            <a:pPr>
              <a:lnSpc>
                <a:spcPct val="80000"/>
              </a:lnSpc>
              <a:defRPr/>
            </a:pPr>
            <a:r>
              <a:rPr lang="en-US" sz="2000" b="1" i="1" dirty="0">
                <a:solidFill>
                  <a:prstClr val="white"/>
                </a:solidFill>
                <a:latin typeface="Calibri"/>
              </a:rPr>
              <a:t> Communication</a:t>
            </a:r>
          </a:p>
          <a:p>
            <a:pPr>
              <a:lnSpc>
                <a:spcPct val="80000"/>
              </a:lnSpc>
              <a:defRPr/>
            </a:pPr>
            <a:r>
              <a:rPr lang="en-US" sz="2000" b="1" i="1" dirty="0">
                <a:solidFill>
                  <a:prstClr val="white"/>
                </a:solidFill>
                <a:latin typeface="Calibri"/>
              </a:rPr>
              <a:t> </a:t>
            </a:r>
            <a:r>
              <a:rPr lang="en-US" sz="2000" b="1" i="1" dirty="0" err="1">
                <a:solidFill>
                  <a:prstClr val="white"/>
                </a:solidFill>
                <a:latin typeface="Calibri"/>
              </a:rPr>
              <a:t>Colaboration</a:t>
            </a:r>
            <a:endParaRPr lang="en-US" sz="2000" b="1" i="1" dirty="0">
              <a:solidFill>
                <a:prstClr val="white"/>
              </a:solidFill>
              <a:latin typeface="Calibri"/>
            </a:endParaRPr>
          </a:p>
        </p:txBody>
      </p:sp>
    </p:spTree>
    <p:extLst>
      <p:ext uri="{BB962C8B-B14F-4D97-AF65-F5344CB8AC3E}">
        <p14:creationId xmlns:p14="http://schemas.microsoft.com/office/powerpoint/2010/main" val="173399047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876" y="-4516"/>
            <a:ext cx="45921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 </a:t>
            </a:r>
            <a:endParaRPr lang="en-GB" dirty="0">
              <a:solidFill>
                <a:prstClr val="white"/>
              </a:solidFill>
              <a:latin typeface="Calibri"/>
            </a:endParaRPr>
          </a:p>
        </p:txBody>
      </p:sp>
      <p:sp>
        <p:nvSpPr>
          <p:cNvPr id="7" name="Rectangle 6"/>
          <p:cNvSpPr/>
          <p:nvPr/>
        </p:nvSpPr>
        <p:spPr>
          <a:xfrm>
            <a:off x="4551831" y="0"/>
            <a:ext cx="459217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25252" b="33831" l="13875" r="20471"/>
                    </a14:imgEffect>
                  </a14:imgLayer>
                </a14:imgProps>
              </a:ext>
            </a:extLst>
          </a:blip>
          <a:srcRect l="13050" t="24180" r="78705" b="65097"/>
          <a:stretch/>
        </p:blipFill>
        <p:spPr>
          <a:xfrm>
            <a:off x="1373113" y="1599914"/>
            <a:ext cx="789959" cy="833847"/>
          </a:xfrm>
          <a:prstGeom prst="rect">
            <a:avLst/>
          </a:prstGeom>
        </p:spPr>
      </p:pic>
      <p:sp>
        <p:nvSpPr>
          <p:cNvPr id="5" name="TextBox 4"/>
          <p:cNvSpPr txBox="1"/>
          <p:nvPr/>
        </p:nvSpPr>
        <p:spPr>
          <a:xfrm>
            <a:off x="271409" y="1227851"/>
            <a:ext cx="1424939" cy="923330"/>
          </a:xfrm>
          <a:prstGeom prst="rect">
            <a:avLst/>
          </a:prstGeom>
          <a:noFill/>
        </p:spPr>
        <p:txBody>
          <a:bodyPr wrap="square" rtlCol="0">
            <a:spAutoFit/>
          </a:bodyPr>
          <a:lstStyle/>
          <a:p>
            <a:pPr marL="342900" indent="-342900">
              <a:buFontTx/>
              <a:buAutoNum type="arabicPeriod"/>
            </a:pPr>
            <a:r>
              <a:rPr lang="en-US" dirty="0" smtClean="0">
                <a:solidFill>
                  <a:prstClr val="black"/>
                </a:solidFill>
                <a:latin typeface="Calibri"/>
              </a:rPr>
              <a:t>Complex problem solving</a:t>
            </a:r>
            <a:endParaRPr lang="en-GB" dirty="0">
              <a:solidFill>
                <a:prstClr val="black"/>
              </a:solidFill>
              <a:latin typeface="Calibri"/>
            </a:endParaRPr>
          </a:p>
        </p:txBody>
      </p:sp>
      <p:sp>
        <p:nvSpPr>
          <p:cNvPr id="8" name="Rounded Rectangle 7"/>
          <p:cNvSpPr/>
          <p:nvPr/>
        </p:nvSpPr>
        <p:spPr>
          <a:xfrm>
            <a:off x="340911" y="-74284"/>
            <a:ext cx="8506960" cy="91440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2" name="Title 1"/>
          <p:cNvSpPr>
            <a:spLocks noGrp="1"/>
          </p:cNvSpPr>
          <p:nvPr>
            <p:ph type="title"/>
          </p:nvPr>
        </p:nvSpPr>
        <p:spPr>
          <a:xfrm>
            <a:off x="236223" y="57480"/>
            <a:ext cx="8700247" cy="549274"/>
          </a:xfrm>
        </p:spPr>
        <p:txBody>
          <a:bodyPr>
            <a:noAutofit/>
          </a:bodyPr>
          <a:lstStyle/>
          <a:p>
            <a:pPr algn="ctr"/>
            <a:r>
              <a:rPr lang="en-US" sz="2400" b="1" dirty="0" smtClean="0">
                <a:solidFill>
                  <a:schemeClr val="bg1"/>
                </a:solidFill>
                <a:latin typeface="Arial Black" panose="020B0A04020102020204" pitchFamily="34" charset="0"/>
              </a:rPr>
              <a:t>TOP 10 SKILLS IMPORTANT IN THE WORKFORCE</a:t>
            </a:r>
            <a:endParaRPr lang="en-GB" sz="2400" b="1" dirty="0">
              <a:solidFill>
                <a:schemeClr val="bg1"/>
              </a:solidFill>
              <a:latin typeface="Arial Black" panose="020B0A04020102020204" pitchFamily="34" charset="0"/>
            </a:endParaRP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5366" y1="29787" x2="35366" y2="29787"/>
                        <a14:foregroundMark x1="41463" y1="44681" x2="41463" y2="44681"/>
                        <a14:foregroundMark x1="25610" y1="47872" x2="25610" y2="47872"/>
                        <a14:foregroundMark x1="21951" y1="65957" x2="21951" y2="65957"/>
                        <a14:foregroundMark x1="52439" y1="59574" x2="52439" y2="59574"/>
                        <a14:foregroundMark x1="31707" y1="63830" x2="31707" y2="63830"/>
                        <a14:foregroundMark x1="56098" y1="42553" x2="56098" y2="42553"/>
                        <a14:foregroundMark x1="71951" y1="45745" x2="71951" y2="45745"/>
                        <a14:foregroundMark x1="76829" y1="68085" x2="76829" y2="68085"/>
                        <a14:foregroundMark x1="53659" y1="80851" x2="53659" y2="80851"/>
                      </a14:backgroundRemoval>
                    </a14:imgEffect>
                  </a14:imgLayer>
                </a14:imgProps>
              </a:ext>
              <a:ext uri="{28A0092B-C50C-407E-A947-70E740481C1C}">
                <a14:useLocalDpi xmlns:a14="http://schemas.microsoft.com/office/drawing/2010/main" val="0"/>
              </a:ext>
            </a:extLst>
          </a:blip>
          <a:stretch>
            <a:fillRect/>
          </a:stretch>
        </p:blipFill>
        <p:spPr>
          <a:xfrm>
            <a:off x="243840" y="2533650"/>
            <a:ext cx="781050" cy="895350"/>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backgroundRemoval t="2222" b="90000" l="4762" r="89286">
                        <a14:foregroundMark x1="46429" y1="77778" x2="46429" y2="77778"/>
                        <a14:foregroundMark x1="50000" y1="11111" x2="52381" y2="7778"/>
                        <a14:foregroundMark x1="60714" y1="8889" x2="60714" y2="8889"/>
                        <a14:foregroundMark x1="64286" y1="12222" x2="64286" y2="12222"/>
                        <a14:foregroundMark x1="64286" y1="15556" x2="64286" y2="15556"/>
                        <a14:foregroundMark x1="55952" y1="22222" x2="55952" y2="22222"/>
                        <a14:foregroundMark x1="58333" y1="20000" x2="58333" y2="20000"/>
                        <a14:foregroundMark x1="58333" y1="20000" x2="64286" y2="16667"/>
                        <a14:foregroundMark x1="52381" y1="20000" x2="46429" y2="12222"/>
                        <a14:foregroundMark x1="27381" y1="50000" x2="27381" y2="50000"/>
                        <a14:foregroundMark x1="26190" y1="71111" x2="26190" y2="71111"/>
                        <a14:foregroundMark x1="71429" y1="70000" x2="71429" y2="70000"/>
                        <a14:foregroundMark x1="69048" y1="48889" x2="69048" y2="48889"/>
                        <a14:foregroundMark x1="44048" y1="62222" x2="44048" y2="62222"/>
                        <a14:foregroundMark x1="45238" y1="38889" x2="45238" y2="38889"/>
                        <a14:foregroundMark x1="16667" y1="30000" x2="16667" y2="30000"/>
                        <a14:foregroundMark x1="39286" y1="20000" x2="39286" y2="20000"/>
                        <a14:foregroundMark x1="76190" y1="30000" x2="76190" y2="30000"/>
                        <a14:foregroundMark x1="51190" y1="18889" x2="46429" y2="15556"/>
                        <a14:backgroundMark x1="42857" y1="24444" x2="47619" y2="24444"/>
                        <a14:backgroundMark x1="55952" y1="28889" x2="55952" y2="28889"/>
                        <a14:backgroundMark x1="57143" y1="14444" x2="57143" y2="14444"/>
                        <a14:backgroundMark x1="54762" y1="15556" x2="54762" y2="15556"/>
                        <a14:backgroundMark x1="54762" y1="13333" x2="53571" y2="13333"/>
                        <a14:backgroundMark x1="52381" y1="16667" x2="52381" y2="16667"/>
                        <a14:backgroundMark x1="60714" y1="21111" x2="60714" y2="21111"/>
                        <a14:backgroundMark x1="65476" y1="18889" x2="65476" y2="18889"/>
                        <a14:backgroundMark x1="65476" y1="17778" x2="65476" y2="17778"/>
                        <a14:backgroundMark x1="63095" y1="18889" x2="63095" y2="18889"/>
                        <a14:backgroundMark x1="46429" y1="11111" x2="46429" y2="11111"/>
                        <a14:backgroundMark x1="45238" y1="13333" x2="45238" y2="13333"/>
                      </a14:backgroundRemoval>
                    </a14:imgEffect>
                  </a14:imgLayer>
                </a14:imgProps>
              </a:ext>
              <a:ext uri="{28A0092B-C50C-407E-A947-70E740481C1C}">
                <a14:useLocalDpi xmlns:a14="http://schemas.microsoft.com/office/drawing/2010/main" val="0"/>
              </a:ext>
            </a:extLst>
          </a:blip>
          <a:stretch>
            <a:fillRect/>
          </a:stretch>
        </p:blipFill>
        <p:spPr>
          <a:xfrm>
            <a:off x="3706907" y="1759819"/>
            <a:ext cx="800100" cy="857250"/>
          </a:xfrm>
          <a:prstGeom prst="rect">
            <a:avLst/>
          </a:prstGeom>
        </p:spPr>
      </p:pic>
      <p:pic>
        <p:nvPicPr>
          <p:cNvPr id="12" name="Picture 11"/>
          <p:cNvPicPr>
            <a:picLocks noChangeAspect="1"/>
          </p:cNvPicPr>
          <p:nvPr/>
        </p:nvPicPr>
        <p:blipFill>
          <a:blip r:embed="rId8">
            <a:extLst>
              <a:ext uri="{BEBA8EAE-BF5A-486C-A8C5-ECC9F3942E4B}">
                <a14:imgProps xmlns:a14="http://schemas.microsoft.com/office/drawing/2010/main">
                  <a14:imgLayer r:embed="rId9">
                    <a14:imgEffect>
                      <a14:backgroundRemoval t="9184" b="89796" l="7463" r="97015">
                        <a14:foregroundMark x1="34328" y1="75510" x2="34328" y2="75510"/>
                      </a14:backgroundRemoval>
                    </a14:imgEffect>
                  </a14:imgLayer>
                </a14:imgProps>
              </a:ext>
              <a:ext uri="{28A0092B-C50C-407E-A947-70E740481C1C}">
                <a14:useLocalDpi xmlns:a14="http://schemas.microsoft.com/office/drawing/2010/main" val="0"/>
              </a:ext>
            </a:extLst>
          </a:blip>
          <a:stretch>
            <a:fillRect/>
          </a:stretch>
        </p:blipFill>
        <p:spPr>
          <a:xfrm>
            <a:off x="2321690" y="2689624"/>
            <a:ext cx="638175" cy="933450"/>
          </a:xfrm>
          <a:prstGeom prst="rect">
            <a:avLst/>
          </a:prstGeom>
        </p:spPr>
      </p:pic>
      <p:pic>
        <p:nvPicPr>
          <p:cNvPr id="13" name="Picture 12"/>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31633" y1="27632" x2="31633" y2="27632"/>
                        <a14:foregroundMark x1="40816" y1="44737" x2="40816" y2="44737"/>
                        <a14:foregroundMark x1="47959" y1="73684" x2="47959" y2="73684"/>
                        <a14:foregroundMark x1="61224" y1="75000" x2="61224" y2="75000"/>
                        <a14:backgroundMark x1="50000" y1="53947" x2="50000" y2="53947"/>
                        <a14:backgroundMark x1="58163" y1="35526" x2="58163" y2="35526"/>
                        <a14:backgroundMark x1="36735" y1="60526" x2="40816" y2="67105"/>
                      </a14:backgroundRemoval>
                    </a14:imgEffect>
                  </a14:imgLayer>
                </a14:imgProps>
              </a:ext>
              <a:ext uri="{28A0092B-C50C-407E-A947-70E740481C1C}">
                <a14:useLocalDpi xmlns:a14="http://schemas.microsoft.com/office/drawing/2010/main" val="0"/>
              </a:ext>
            </a:extLst>
          </a:blip>
          <a:stretch>
            <a:fillRect/>
          </a:stretch>
        </p:blipFill>
        <p:spPr>
          <a:xfrm>
            <a:off x="414762" y="3900487"/>
            <a:ext cx="933450" cy="723900"/>
          </a:xfrm>
          <a:prstGeom prst="rect">
            <a:avLst/>
          </a:prstGeom>
        </p:spPr>
      </p:pic>
      <p:pic>
        <p:nvPicPr>
          <p:cNvPr id="14" name="Picture 13"/>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35714" y1="86250" x2="35714" y2="86250"/>
                        <a14:foregroundMark x1="40476" y1="38750" x2="40476" y2="38750"/>
                        <a14:foregroundMark x1="30952" y1="52500" x2="30952" y2="52500"/>
                        <a14:backgroundMark x1="29762" y1="77500" x2="29762" y2="77500"/>
                        <a14:backgroundMark x1="39286" y1="46250" x2="39286" y2="46250"/>
                        <a14:backgroundMark x1="63095" y1="55000" x2="63095" y2="55000"/>
                      </a14:backgroundRemoval>
                    </a14:imgEffect>
                  </a14:imgLayer>
                </a14:imgProps>
              </a:ext>
              <a:ext uri="{28A0092B-C50C-407E-A947-70E740481C1C}">
                <a14:useLocalDpi xmlns:a14="http://schemas.microsoft.com/office/drawing/2010/main" val="0"/>
              </a:ext>
            </a:extLst>
          </a:blip>
          <a:stretch>
            <a:fillRect/>
          </a:stretch>
        </p:blipFill>
        <p:spPr>
          <a:xfrm>
            <a:off x="3353388" y="3905321"/>
            <a:ext cx="800100" cy="762000"/>
          </a:xfrm>
          <a:prstGeom prst="rect">
            <a:avLst/>
          </a:prstGeom>
        </p:spPr>
      </p:pic>
      <p:pic>
        <p:nvPicPr>
          <p:cNvPr id="15" name="Picture 14"/>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foregroundMark x1="20792" y1="40404" x2="20792" y2="40404"/>
                        <a14:foregroundMark x1="34653" y1="29293" x2="34653" y2="29293"/>
                        <a14:foregroundMark x1="67327" y1="47475" x2="67327" y2="47475"/>
                        <a14:foregroundMark x1="65347" y1="66667" x2="65347" y2="66667"/>
                        <a14:foregroundMark x1="22772" y1="57576" x2="22772" y2="57576"/>
                      </a14:backgroundRemoval>
                    </a14:imgEffect>
                  </a14:imgLayer>
                </a14:imgProps>
              </a:ext>
              <a:ext uri="{28A0092B-C50C-407E-A947-70E740481C1C}">
                <a14:useLocalDpi xmlns:a14="http://schemas.microsoft.com/office/drawing/2010/main" val="0"/>
              </a:ext>
            </a:extLst>
          </a:blip>
          <a:stretch>
            <a:fillRect/>
          </a:stretch>
        </p:blipFill>
        <p:spPr>
          <a:xfrm>
            <a:off x="1970156" y="4286325"/>
            <a:ext cx="962025" cy="942975"/>
          </a:xfrm>
          <a:prstGeom prst="rect">
            <a:avLst/>
          </a:prstGeom>
        </p:spPr>
      </p:pic>
      <p:pic>
        <p:nvPicPr>
          <p:cNvPr id="16" name="Picture 15"/>
          <p:cNvPicPr>
            <a:picLocks noChangeAspect="1"/>
          </p:cNvPicPr>
          <p:nvPr/>
        </p:nvPicPr>
        <p:blipFill>
          <a:blip r:embed="rId16">
            <a:extLst>
              <a:ext uri="{BEBA8EAE-BF5A-486C-A8C5-ECC9F3942E4B}">
                <a14:imgProps xmlns:a14="http://schemas.microsoft.com/office/drawing/2010/main">
                  <a14:imgLayer r:embed="rId17">
                    <a14:imgEffect>
                      <a14:backgroundRemoval t="3614" b="89157" l="9890" r="89011">
                        <a14:foregroundMark x1="52747" y1="36145" x2="52747" y2="36145"/>
                        <a14:backgroundMark x1="60440" y1="34940" x2="60440" y2="34940"/>
                        <a14:backgroundMark x1="70330" y1="20482" x2="70330" y2="20482"/>
                      </a14:backgroundRemoval>
                    </a14:imgEffect>
                  </a14:imgLayer>
                </a14:imgProps>
              </a:ext>
              <a:ext uri="{28A0092B-C50C-407E-A947-70E740481C1C}">
                <a14:useLocalDpi xmlns:a14="http://schemas.microsoft.com/office/drawing/2010/main" val="0"/>
              </a:ext>
            </a:extLst>
          </a:blip>
          <a:stretch>
            <a:fillRect/>
          </a:stretch>
        </p:blipFill>
        <p:spPr>
          <a:xfrm>
            <a:off x="1063301" y="5616760"/>
            <a:ext cx="866775" cy="790575"/>
          </a:xfrm>
          <a:prstGeom prst="rect">
            <a:avLst/>
          </a:prstGeom>
        </p:spPr>
      </p:pic>
      <p:pic>
        <p:nvPicPr>
          <p:cNvPr id="17" name="Picture 16"/>
          <p:cNvPicPr>
            <a:picLocks noChangeAspect="1"/>
          </p:cNvPicPr>
          <p:nvPr/>
        </p:nvPicPr>
        <p:blipFill>
          <a:blip r:embed="rId18">
            <a:extLst>
              <a:ext uri="{BEBA8EAE-BF5A-486C-A8C5-ECC9F3942E4B}">
                <a14:imgProps xmlns:a14="http://schemas.microsoft.com/office/drawing/2010/main">
                  <a14:imgLayer r:embed="rId19">
                    <a14:imgEffect>
                      <a14:backgroundRemoval t="9211" b="100000" l="9524" r="89524">
                        <a14:foregroundMark x1="53333" y1="65789" x2="53333" y2="65789"/>
                        <a14:foregroundMark x1="34286" y1="71053" x2="34286" y2="71053"/>
                      </a14:backgroundRemoval>
                    </a14:imgEffect>
                  </a14:imgLayer>
                </a14:imgProps>
              </a:ext>
              <a:ext uri="{28A0092B-C50C-407E-A947-70E740481C1C}">
                <a14:useLocalDpi xmlns:a14="http://schemas.microsoft.com/office/drawing/2010/main" val="0"/>
              </a:ext>
            </a:extLst>
          </a:blip>
          <a:stretch>
            <a:fillRect/>
          </a:stretch>
        </p:blipFill>
        <p:spPr>
          <a:xfrm>
            <a:off x="2906066" y="6006941"/>
            <a:ext cx="1000125" cy="723900"/>
          </a:xfrm>
          <a:prstGeom prst="rect">
            <a:avLst/>
          </a:prstGeom>
        </p:spPr>
      </p:pic>
      <p:pic>
        <p:nvPicPr>
          <p:cNvPr id="18" name="Picture 17"/>
          <p:cNvPicPr>
            <a:picLocks noChangeAspect="1"/>
          </p:cNvPicPr>
          <p:nvPr/>
        </p:nvPicPr>
        <p:blipFill>
          <a:blip r:embed="rId20">
            <a:extLst>
              <a:ext uri="{BEBA8EAE-BF5A-486C-A8C5-ECC9F3942E4B}">
                <a14:imgProps xmlns:a14="http://schemas.microsoft.com/office/drawing/2010/main">
                  <a14:imgLayer r:embed="rId21">
                    <a14:imgEffect>
                      <a14:backgroundRemoval t="1220" b="89024" l="9346" r="89720">
                        <a14:foregroundMark x1="29907" y1="19512" x2="29907" y2="19512"/>
                        <a14:foregroundMark x1="49533" y1="17073" x2="49533" y2="17073"/>
                        <a14:foregroundMark x1="65421" y1="18293" x2="65421" y2="18293"/>
                        <a14:foregroundMark x1="42991" y1="18293" x2="42991" y2="18293"/>
                        <a14:foregroundMark x1="66355" y1="42683" x2="66355" y2="42683"/>
                        <a14:foregroundMark x1="64486" y1="59756" x2="64486" y2="59756"/>
                        <a14:foregroundMark x1="47664" y1="79268" x2="47664" y2="79268"/>
                        <a14:foregroundMark x1="48598" y1="54878" x2="48598" y2="54878"/>
                        <a14:foregroundMark x1="32710" y1="63415" x2="32710" y2="63415"/>
                        <a14:foregroundMark x1="59813" y1="67073" x2="59813" y2="67073"/>
                      </a14:backgroundRemoval>
                    </a14:imgEffect>
                  </a14:imgLayer>
                </a14:imgProps>
              </a:ext>
              <a:ext uri="{28A0092B-C50C-407E-A947-70E740481C1C}">
                <a14:useLocalDpi xmlns:a14="http://schemas.microsoft.com/office/drawing/2010/main" val="0"/>
              </a:ext>
            </a:extLst>
          </a:blip>
          <a:stretch>
            <a:fillRect/>
          </a:stretch>
        </p:blipFill>
        <p:spPr>
          <a:xfrm>
            <a:off x="348500" y="5180129"/>
            <a:ext cx="1019175" cy="781050"/>
          </a:xfrm>
          <a:prstGeom prst="rect">
            <a:avLst/>
          </a:prstGeom>
        </p:spPr>
      </p:pic>
      <p:pic>
        <p:nvPicPr>
          <p:cNvPr id="19" name="Picture 18"/>
          <p:cNvPicPr>
            <a:picLocks noChangeAspect="1"/>
          </p:cNvPicPr>
          <p:nvPr/>
        </p:nvPicPr>
        <p:blipFill>
          <a:blip r:embed="rId22">
            <a:extLst>
              <a:ext uri="{BEBA8EAE-BF5A-486C-A8C5-ECC9F3942E4B}">
                <a14:imgProps xmlns:a14="http://schemas.microsoft.com/office/drawing/2010/main">
                  <a14:imgLayer r:embed="rId23">
                    <a14:imgEffect>
                      <a14:backgroundRemoval t="5000" b="100000" l="9375" r="88542">
                        <a14:foregroundMark x1="27083" y1="77500" x2="27083" y2="77500"/>
                        <a14:foregroundMark x1="35417" y1="90000" x2="35417" y2="90000"/>
                      </a14:backgroundRemoval>
                    </a14:imgEffect>
                  </a14:imgLayer>
                </a14:imgProps>
              </a:ext>
              <a:ext uri="{28A0092B-C50C-407E-A947-70E740481C1C}">
                <a14:useLocalDpi xmlns:a14="http://schemas.microsoft.com/office/drawing/2010/main" val="0"/>
              </a:ext>
            </a:extLst>
          </a:blip>
          <a:stretch>
            <a:fillRect/>
          </a:stretch>
        </p:blipFill>
        <p:spPr>
          <a:xfrm>
            <a:off x="8325326" y="5987891"/>
            <a:ext cx="914400" cy="762000"/>
          </a:xfrm>
          <a:prstGeom prst="rect">
            <a:avLst/>
          </a:prstGeom>
        </p:spPr>
      </p:pic>
      <p:pic>
        <p:nvPicPr>
          <p:cNvPr id="20" name="Picture 19"/>
          <p:cNvPicPr>
            <a:picLocks noChangeAspect="1"/>
          </p:cNvPicPr>
          <p:nvPr/>
        </p:nvPicPr>
        <p:blipFill>
          <a:blip r:embed="rId24">
            <a:extLst>
              <a:ext uri="{BEBA8EAE-BF5A-486C-A8C5-ECC9F3942E4B}">
                <a14:imgProps xmlns:a14="http://schemas.microsoft.com/office/drawing/2010/main">
                  <a14:imgLayer r:embed="rId25">
                    <a14:imgEffect>
                      <a14:backgroundRemoval t="5556" b="90000" l="9615" r="89423">
                        <a14:foregroundMark x1="64423" y1="62222" x2="64423" y2="62222"/>
                        <a14:foregroundMark x1="65385" y1="18889" x2="65385" y2="18889"/>
                        <a14:backgroundMark x1="41346" y1="80000" x2="41346" y2="80000"/>
                        <a14:backgroundMark x1="60577" y1="85556" x2="60577" y2="85556"/>
                        <a14:backgroundMark x1="71154" y1="40000" x2="71154" y2="40000"/>
                        <a14:backgroundMark x1="68269" y1="36667" x2="68269" y2="36667"/>
                        <a14:backgroundMark x1="59615" y1="42222" x2="59615" y2="42222"/>
                        <a14:backgroundMark x1="52885" y1="58889" x2="52885" y2="58889"/>
                        <a14:backgroundMark x1="73077" y1="50000" x2="73077" y2="50000"/>
                        <a14:backgroundMark x1="68269" y1="47778" x2="68269" y2="47778"/>
                      </a14:backgroundRemoval>
                    </a14:imgEffect>
                  </a14:imgLayer>
                </a14:imgProps>
              </a:ext>
              <a:ext uri="{28A0092B-C50C-407E-A947-70E740481C1C}">
                <a14:useLocalDpi xmlns:a14="http://schemas.microsoft.com/office/drawing/2010/main" val="0"/>
              </a:ext>
            </a:extLst>
          </a:blip>
          <a:stretch>
            <a:fillRect/>
          </a:stretch>
        </p:blipFill>
        <p:spPr>
          <a:xfrm>
            <a:off x="5693694" y="1230664"/>
            <a:ext cx="990600" cy="857250"/>
          </a:xfrm>
          <a:prstGeom prst="rect">
            <a:avLst/>
          </a:prstGeom>
        </p:spPr>
      </p:pic>
      <p:pic>
        <p:nvPicPr>
          <p:cNvPr id="21" name="Picture 20"/>
          <p:cNvPicPr>
            <a:picLocks noChangeAspect="1"/>
          </p:cNvPicPr>
          <p:nvPr/>
        </p:nvPicPr>
        <p:blipFill>
          <a:blip r:embed="rId26">
            <a:extLst>
              <a:ext uri="{BEBA8EAE-BF5A-486C-A8C5-ECC9F3942E4B}">
                <a14:imgProps xmlns:a14="http://schemas.microsoft.com/office/drawing/2010/main">
                  <a14:imgLayer r:embed="rId27">
                    <a14:imgEffect>
                      <a14:backgroundRemoval t="9091" b="96970" l="6316" r="89474">
                        <a14:foregroundMark x1="28421" y1="76768" x2="28421" y2="76768"/>
                        <a14:foregroundMark x1="46316" y1="84848" x2="46316" y2="84848"/>
                        <a14:foregroundMark x1="72632" y1="77778" x2="72632" y2="77778"/>
                        <a14:foregroundMark x1="25263" y1="57576" x2="25263" y2="57576"/>
                        <a14:foregroundMark x1="17895" y1="34343" x2="17895" y2="34343"/>
                        <a14:foregroundMark x1="31579" y1="25253" x2="31579" y2="25253"/>
                        <a14:foregroundMark x1="55789" y1="27273" x2="55789" y2="27273"/>
                        <a14:foregroundMark x1="69474" y1="39394" x2="69474" y2="39394"/>
                        <a14:foregroundMark x1="72632" y1="60606" x2="72632" y2="60606"/>
                        <a14:foregroundMark x1="53684" y1="69697" x2="53684" y2="69697"/>
                        <a14:foregroundMark x1="63158" y1="25253" x2="63158" y2="25253"/>
                        <a14:foregroundMark x1="50526" y1="23232" x2="50526" y2="23232"/>
                        <a14:foregroundMark x1="55789" y1="14141" x2="55789" y2="14141"/>
                        <a14:backgroundMark x1="48421" y1="33333" x2="48421" y2="33333"/>
                        <a14:backgroundMark x1="38947" y1="35354" x2="38947" y2="35354"/>
                        <a14:backgroundMark x1="49474" y1="55556" x2="49474" y2="55556"/>
                        <a14:backgroundMark x1="60000" y1="21212" x2="60000" y2="21212"/>
                        <a14:backgroundMark x1="55789" y1="21212" x2="55789" y2="21212"/>
                        <a14:backgroundMark x1="63158" y1="29293" x2="63158" y2="29293"/>
                      </a14:backgroundRemoval>
                    </a14:imgEffect>
                  </a14:imgLayer>
                </a14:imgProps>
              </a:ext>
              <a:ext uri="{28A0092B-C50C-407E-A947-70E740481C1C}">
                <a14:useLocalDpi xmlns:a14="http://schemas.microsoft.com/office/drawing/2010/main" val="0"/>
              </a:ext>
            </a:extLst>
          </a:blip>
          <a:stretch>
            <a:fillRect/>
          </a:stretch>
        </p:blipFill>
        <p:spPr>
          <a:xfrm>
            <a:off x="5099444" y="3689812"/>
            <a:ext cx="904875" cy="942975"/>
          </a:xfrm>
          <a:prstGeom prst="rect">
            <a:avLst/>
          </a:prstGeom>
        </p:spPr>
      </p:pic>
      <p:pic>
        <p:nvPicPr>
          <p:cNvPr id="22" name="Picture 21"/>
          <p:cNvPicPr>
            <a:picLocks noChangeAspect="1"/>
          </p:cNvPicPr>
          <p:nvPr/>
        </p:nvPicPr>
        <p:blipFill>
          <a:blip r:embed="rId28">
            <a:extLst>
              <a:ext uri="{BEBA8EAE-BF5A-486C-A8C5-ECC9F3942E4B}">
                <a14:imgProps xmlns:a14="http://schemas.microsoft.com/office/drawing/2010/main">
                  <a14:imgLayer r:embed="rId29">
                    <a14:imgEffect>
                      <a14:backgroundRemoval t="10000" b="90000" l="10000" r="90000">
                        <a14:foregroundMark x1="60417" y1="60748" x2="60417" y2="60748"/>
                        <a14:foregroundMark x1="63542" y1="76636" x2="63542" y2="76636"/>
                        <a14:foregroundMark x1="44792" y1="79439" x2="44792" y2="79439"/>
                        <a14:foregroundMark x1="51042" y1="72897" x2="51042" y2="72897"/>
                        <a14:backgroundMark x1="43750" y1="71028" x2="43750" y2="71028"/>
                        <a14:backgroundMark x1="33333" y1="74766" x2="33333" y2="74766"/>
                      </a14:backgroundRemoval>
                    </a14:imgEffect>
                  </a14:imgLayer>
                </a14:imgProps>
              </a:ext>
              <a:ext uri="{28A0092B-C50C-407E-A947-70E740481C1C}">
                <a14:useLocalDpi xmlns:a14="http://schemas.microsoft.com/office/drawing/2010/main" val="0"/>
              </a:ext>
            </a:extLst>
          </a:blip>
          <a:stretch>
            <a:fillRect/>
          </a:stretch>
        </p:blipFill>
        <p:spPr>
          <a:xfrm>
            <a:off x="5920823" y="2174904"/>
            <a:ext cx="914400" cy="1019175"/>
          </a:xfrm>
          <a:prstGeom prst="rect">
            <a:avLst/>
          </a:prstGeom>
        </p:spPr>
      </p:pic>
      <p:pic>
        <p:nvPicPr>
          <p:cNvPr id="23" name="Picture 22"/>
          <p:cNvPicPr>
            <a:picLocks noChangeAspect="1"/>
          </p:cNvPicPr>
          <p:nvPr/>
        </p:nvPicPr>
        <p:blipFill>
          <a:blip r:embed="rId30">
            <a:extLst>
              <a:ext uri="{BEBA8EAE-BF5A-486C-A8C5-ECC9F3942E4B}">
                <a14:imgProps xmlns:a14="http://schemas.microsoft.com/office/drawing/2010/main">
                  <a14:imgLayer r:embed="rId31">
                    <a14:imgEffect>
                      <a14:backgroundRemoval t="9091" b="92929" l="7692" r="93590">
                        <a14:foregroundMark x1="39744" y1="77778" x2="39744" y2="77778"/>
                      </a14:backgroundRemoval>
                    </a14:imgEffect>
                  </a14:imgLayer>
                </a14:imgProps>
              </a:ext>
              <a:ext uri="{28A0092B-C50C-407E-A947-70E740481C1C}">
                <a14:useLocalDpi xmlns:a14="http://schemas.microsoft.com/office/drawing/2010/main" val="0"/>
              </a:ext>
            </a:extLst>
          </a:blip>
          <a:stretch>
            <a:fillRect/>
          </a:stretch>
        </p:blipFill>
        <p:spPr>
          <a:xfrm>
            <a:off x="7967143" y="1476764"/>
            <a:ext cx="742950" cy="942975"/>
          </a:xfrm>
          <a:prstGeom prst="rect">
            <a:avLst/>
          </a:prstGeom>
        </p:spPr>
      </p:pic>
      <p:pic>
        <p:nvPicPr>
          <p:cNvPr id="24" name="Picture 23"/>
          <p:cNvPicPr>
            <a:picLocks noChangeAspect="1"/>
          </p:cNvPicPr>
          <p:nvPr/>
        </p:nvPicPr>
        <p:blipFill>
          <a:blip r:embed="rId32">
            <a:extLst>
              <a:ext uri="{BEBA8EAE-BF5A-486C-A8C5-ECC9F3942E4B}">
                <a14:imgProps xmlns:a14="http://schemas.microsoft.com/office/drawing/2010/main">
                  <a14:imgLayer r:embed="rId33">
                    <a14:imgEffect>
                      <a14:backgroundRemoval t="9091" b="91919" l="9804" r="89216">
                        <a14:foregroundMark x1="30392" y1="59596" x2="30392" y2="59596"/>
                        <a14:foregroundMark x1="41176" y1="27273" x2="41176" y2="27273"/>
                        <a14:foregroundMark x1="67647" y1="48485" x2="67647" y2="48485"/>
                        <a14:foregroundMark x1="26471" y1="30303" x2="26471" y2="30303"/>
                        <a14:foregroundMark x1="67647" y1="69697" x2="67647" y2="69697"/>
                        <a14:backgroundMark x1="61765" y1="45455" x2="61765" y2="45455"/>
                        <a14:backgroundMark x1="27451" y1="43434" x2="27451" y2="43434"/>
                        <a14:backgroundMark x1="74510" y1="56566" x2="74510" y2="56566"/>
                        <a14:backgroundMark x1="50980" y1="26263" x2="50980" y2="26263"/>
                      </a14:backgroundRemoval>
                    </a14:imgEffect>
                  </a14:imgLayer>
                </a14:imgProps>
              </a:ext>
              <a:ext uri="{28A0092B-C50C-407E-A947-70E740481C1C}">
                <a14:useLocalDpi xmlns:a14="http://schemas.microsoft.com/office/drawing/2010/main" val="0"/>
              </a:ext>
            </a:extLst>
          </a:blip>
          <a:stretch>
            <a:fillRect/>
          </a:stretch>
        </p:blipFill>
        <p:spPr>
          <a:xfrm>
            <a:off x="6406922" y="4723817"/>
            <a:ext cx="971550" cy="942975"/>
          </a:xfrm>
          <a:prstGeom prst="rect">
            <a:avLst/>
          </a:prstGeom>
        </p:spPr>
      </p:pic>
      <p:pic>
        <p:nvPicPr>
          <p:cNvPr id="25" name="Picture 24"/>
          <p:cNvPicPr>
            <a:picLocks noChangeAspect="1"/>
          </p:cNvPicPr>
          <p:nvPr/>
        </p:nvPicPr>
        <p:blipFill>
          <a:blip r:embed="rId34">
            <a:extLst>
              <a:ext uri="{BEBA8EAE-BF5A-486C-A8C5-ECC9F3942E4B}">
                <a14:imgProps xmlns:a14="http://schemas.microsoft.com/office/drawing/2010/main">
                  <a14:imgLayer r:embed="rId35">
                    <a14:imgEffect>
                      <a14:backgroundRemoval t="4110" b="91781" l="10000" r="90000">
                        <a14:foregroundMark x1="27000" y1="32877" x2="27000" y2="32877"/>
                        <a14:foregroundMark x1="42000" y1="65753" x2="42000" y2="65753"/>
                        <a14:foregroundMark x1="44000" y1="46575" x2="44000" y2="46575"/>
                        <a14:foregroundMark x1="71000" y1="61644" x2="71000" y2="61644"/>
                        <a14:backgroundMark x1="60000" y1="34247" x2="60000" y2="34247"/>
                        <a14:backgroundMark x1="32000" y1="46575" x2="32000" y2="46575"/>
                        <a14:backgroundMark x1="49000" y1="36986" x2="49000" y2="36986"/>
                        <a14:backgroundMark x1="44000" y1="39726" x2="44000" y2="39726"/>
                        <a14:backgroundMark x1="47000" y1="65753" x2="47000" y2="65753"/>
                        <a14:backgroundMark x1="38000" y1="69863" x2="38000" y2="69863"/>
                      </a14:backgroundRemoval>
                    </a14:imgEffect>
                  </a14:imgLayer>
                </a14:imgProps>
              </a:ext>
              <a:ext uri="{28A0092B-C50C-407E-A947-70E740481C1C}">
                <a14:useLocalDpi xmlns:a14="http://schemas.microsoft.com/office/drawing/2010/main" val="0"/>
              </a:ext>
            </a:extLst>
          </a:blip>
          <a:stretch>
            <a:fillRect/>
          </a:stretch>
        </p:blipFill>
        <p:spPr>
          <a:xfrm>
            <a:off x="5382653" y="5928999"/>
            <a:ext cx="952500" cy="695325"/>
          </a:xfrm>
          <a:prstGeom prst="rect">
            <a:avLst/>
          </a:prstGeom>
        </p:spPr>
      </p:pic>
      <p:pic>
        <p:nvPicPr>
          <p:cNvPr id="26" name="Picture 25"/>
          <p:cNvPicPr>
            <a:picLocks noChangeAspect="1"/>
          </p:cNvPicPr>
          <p:nvPr/>
        </p:nvPicPr>
        <p:blipFill>
          <a:blip r:embed="rId36">
            <a:extLst>
              <a:ext uri="{BEBA8EAE-BF5A-486C-A8C5-ECC9F3942E4B}">
                <a14:imgProps xmlns:a14="http://schemas.microsoft.com/office/drawing/2010/main">
                  <a14:imgLayer r:embed="rId37">
                    <a14:imgEffect>
                      <a14:backgroundRemoval t="9890" b="97802" l="3297" r="89011">
                        <a14:foregroundMark x1="29670" y1="25275" x2="29670" y2="25275"/>
                        <a14:foregroundMark x1="67033" y1="29670" x2="67033" y2="29670"/>
                        <a14:foregroundMark x1="24176" y1="48352" x2="24176" y2="48352"/>
                        <a14:foregroundMark x1="76923" y1="53846" x2="76923" y2="53846"/>
                        <a14:foregroundMark x1="35165" y1="40659" x2="35165" y2="40659"/>
                        <a14:foregroundMark x1="51648" y1="40659" x2="51648" y2="40659"/>
                        <a14:foregroundMark x1="26374" y1="62637" x2="26374" y2="62637"/>
                        <a14:foregroundMark x1="67033" y1="70330" x2="67033" y2="70330"/>
                        <a14:foregroundMark x1="50549" y1="86813" x2="50549" y2="86813"/>
                        <a14:backgroundMark x1="31868" y1="57143" x2="31868" y2="57143"/>
                        <a14:backgroundMark x1="45055" y1="50549" x2="45055" y2="50549"/>
                        <a14:backgroundMark x1="58242" y1="60440" x2="58242" y2="60440"/>
                        <a14:backgroundMark x1="46154" y1="79121" x2="46154" y2="79121"/>
                      </a14:backgroundRemoval>
                    </a14:imgEffect>
                  </a14:imgLayer>
                </a14:imgProps>
              </a:ext>
              <a:ext uri="{28A0092B-C50C-407E-A947-70E740481C1C}">
                <a14:useLocalDpi xmlns:a14="http://schemas.microsoft.com/office/drawing/2010/main" val="0"/>
              </a:ext>
            </a:extLst>
          </a:blip>
          <a:stretch>
            <a:fillRect/>
          </a:stretch>
        </p:blipFill>
        <p:spPr>
          <a:xfrm>
            <a:off x="7956179" y="3130948"/>
            <a:ext cx="866775" cy="866775"/>
          </a:xfrm>
          <a:prstGeom prst="rect">
            <a:avLst/>
          </a:prstGeom>
        </p:spPr>
      </p:pic>
      <p:pic>
        <p:nvPicPr>
          <p:cNvPr id="27" name="Picture 26"/>
          <p:cNvPicPr>
            <a:picLocks noChangeAspect="1"/>
          </p:cNvPicPr>
          <p:nvPr/>
        </p:nvPicPr>
        <p:blipFill>
          <a:blip r:embed="rId38">
            <a:extLst>
              <a:ext uri="{BEBA8EAE-BF5A-486C-A8C5-ECC9F3942E4B}">
                <a14:imgProps xmlns:a14="http://schemas.microsoft.com/office/drawing/2010/main">
                  <a14:imgLayer r:embed="rId39">
                    <a14:imgEffect>
                      <a14:backgroundRemoval t="6742" b="95506" l="8247" r="89691">
                        <a14:foregroundMark x1="23711" y1="47191" x2="23711" y2="47191"/>
                        <a14:foregroundMark x1="23711" y1="19101" x2="23711" y2="19101"/>
                        <a14:foregroundMark x1="76289" y1="26966" x2="76289" y2="26966"/>
                        <a14:foregroundMark x1="84536" y1="44944" x2="84536" y2="44944"/>
                        <a14:foregroundMark x1="47423" y1="17978" x2="47423" y2="17978"/>
                        <a14:foregroundMark x1="23711" y1="61798" x2="23711" y2="61798"/>
                        <a14:foregroundMark x1="53608" y1="83146" x2="53608" y2="83146"/>
                        <a14:foregroundMark x1="67010" y1="67416" x2="67010" y2="67416"/>
                        <a14:backgroundMark x1="35052" y1="64045" x2="35052" y2="64045"/>
                        <a14:backgroundMark x1="54639" y1="39326" x2="54639" y2="39326"/>
                        <a14:backgroundMark x1="43299" y1="39326" x2="43299" y2="39326"/>
                        <a14:backgroundMark x1="42268" y1="47191" x2="42268" y2="47191"/>
                        <a14:backgroundMark x1="34021" y1="55056" x2="34021" y2="55056"/>
                        <a14:backgroundMark x1="65979" y1="57303" x2="65979" y2="57303"/>
                        <a14:backgroundMark x1="61856" y1="66292" x2="61856" y2="66292"/>
                      </a14:backgroundRemoval>
                    </a14:imgEffect>
                  </a14:imgLayer>
                </a14:imgProps>
              </a:ext>
              <a:ext uri="{28A0092B-C50C-407E-A947-70E740481C1C}">
                <a14:useLocalDpi xmlns:a14="http://schemas.microsoft.com/office/drawing/2010/main" val="0"/>
              </a:ext>
            </a:extLst>
          </a:blip>
          <a:stretch>
            <a:fillRect/>
          </a:stretch>
        </p:blipFill>
        <p:spPr>
          <a:xfrm>
            <a:off x="4562510" y="5113458"/>
            <a:ext cx="923925" cy="847725"/>
          </a:xfrm>
          <a:prstGeom prst="rect">
            <a:avLst/>
          </a:prstGeom>
        </p:spPr>
      </p:pic>
      <p:pic>
        <p:nvPicPr>
          <p:cNvPr id="28" name="Picture 27"/>
          <p:cNvPicPr>
            <a:picLocks noChangeAspect="1"/>
          </p:cNvPicPr>
          <p:nvPr/>
        </p:nvPicPr>
        <p:blipFill>
          <a:blip r:embed="rId40">
            <a:extLst>
              <a:ext uri="{BEBA8EAE-BF5A-486C-A8C5-ECC9F3942E4B}">
                <a14:imgProps xmlns:a14="http://schemas.microsoft.com/office/drawing/2010/main">
                  <a14:imgLayer r:embed="rId41">
                    <a14:imgEffect>
                      <a14:backgroundRemoval t="3947" b="89474" l="6742" r="89888">
                        <a14:foregroundMark x1="44944" y1="73684" x2="44944" y2="73684"/>
                      </a14:backgroundRemoval>
                    </a14:imgEffect>
                  </a14:imgLayer>
                </a14:imgProps>
              </a:ext>
              <a:ext uri="{28A0092B-C50C-407E-A947-70E740481C1C}">
                <a14:useLocalDpi xmlns:a14="http://schemas.microsoft.com/office/drawing/2010/main" val="0"/>
              </a:ext>
            </a:extLst>
          </a:blip>
          <a:stretch>
            <a:fillRect/>
          </a:stretch>
        </p:blipFill>
        <p:spPr>
          <a:xfrm>
            <a:off x="6291263" y="3744785"/>
            <a:ext cx="847725" cy="723900"/>
          </a:xfrm>
          <a:prstGeom prst="rect">
            <a:avLst/>
          </a:prstGeom>
        </p:spPr>
      </p:pic>
      <p:sp>
        <p:nvSpPr>
          <p:cNvPr id="29" name="TextBox 28"/>
          <p:cNvSpPr txBox="1"/>
          <p:nvPr/>
        </p:nvSpPr>
        <p:spPr>
          <a:xfrm>
            <a:off x="2506173" y="1492126"/>
            <a:ext cx="1857346" cy="646331"/>
          </a:xfrm>
          <a:prstGeom prst="rect">
            <a:avLst/>
          </a:prstGeom>
          <a:noFill/>
        </p:spPr>
        <p:txBody>
          <a:bodyPr wrap="square" rtlCol="0">
            <a:spAutoFit/>
          </a:bodyPr>
          <a:lstStyle/>
          <a:p>
            <a:r>
              <a:rPr lang="en-US" dirty="0" smtClean="0">
                <a:solidFill>
                  <a:prstClr val="black"/>
                </a:solidFill>
                <a:latin typeface="Calibri"/>
              </a:rPr>
              <a:t>2. Coordinating with Others</a:t>
            </a:r>
            <a:endParaRPr lang="en-GB" dirty="0">
              <a:solidFill>
                <a:prstClr val="black"/>
              </a:solidFill>
              <a:latin typeface="Calibri"/>
            </a:endParaRPr>
          </a:p>
        </p:txBody>
      </p:sp>
      <p:sp>
        <p:nvSpPr>
          <p:cNvPr id="30" name="TextBox 29"/>
          <p:cNvSpPr txBox="1"/>
          <p:nvPr/>
        </p:nvSpPr>
        <p:spPr>
          <a:xfrm>
            <a:off x="959322" y="2589718"/>
            <a:ext cx="1470226" cy="646331"/>
          </a:xfrm>
          <a:prstGeom prst="rect">
            <a:avLst/>
          </a:prstGeom>
          <a:noFill/>
        </p:spPr>
        <p:txBody>
          <a:bodyPr wrap="square" rtlCol="0">
            <a:spAutoFit/>
          </a:bodyPr>
          <a:lstStyle/>
          <a:p>
            <a:r>
              <a:rPr lang="en-US" dirty="0" smtClean="0">
                <a:solidFill>
                  <a:prstClr val="black"/>
                </a:solidFill>
                <a:latin typeface="Calibri"/>
              </a:rPr>
              <a:t>3. People Management</a:t>
            </a:r>
            <a:endParaRPr lang="en-GB" dirty="0">
              <a:solidFill>
                <a:prstClr val="black"/>
              </a:solidFill>
              <a:latin typeface="Calibri"/>
            </a:endParaRPr>
          </a:p>
        </p:txBody>
      </p:sp>
      <p:sp>
        <p:nvSpPr>
          <p:cNvPr id="31" name="TextBox 30"/>
          <p:cNvSpPr txBox="1"/>
          <p:nvPr/>
        </p:nvSpPr>
        <p:spPr>
          <a:xfrm>
            <a:off x="2998059" y="2649286"/>
            <a:ext cx="1115680" cy="646331"/>
          </a:xfrm>
          <a:prstGeom prst="rect">
            <a:avLst/>
          </a:prstGeom>
          <a:noFill/>
        </p:spPr>
        <p:txBody>
          <a:bodyPr wrap="square" rtlCol="0">
            <a:spAutoFit/>
          </a:bodyPr>
          <a:lstStyle/>
          <a:p>
            <a:r>
              <a:rPr lang="en-US" dirty="0" smtClean="0">
                <a:solidFill>
                  <a:prstClr val="black"/>
                </a:solidFill>
                <a:latin typeface="Calibri"/>
              </a:rPr>
              <a:t>4. Critical Thinking</a:t>
            </a:r>
            <a:endParaRPr lang="en-GB" dirty="0">
              <a:solidFill>
                <a:prstClr val="black"/>
              </a:solidFill>
              <a:latin typeface="Calibri"/>
            </a:endParaRPr>
          </a:p>
        </p:txBody>
      </p:sp>
      <p:sp>
        <p:nvSpPr>
          <p:cNvPr id="32" name="TextBox 31"/>
          <p:cNvSpPr txBox="1"/>
          <p:nvPr/>
        </p:nvSpPr>
        <p:spPr>
          <a:xfrm>
            <a:off x="243842" y="3623074"/>
            <a:ext cx="1517137" cy="369332"/>
          </a:xfrm>
          <a:prstGeom prst="rect">
            <a:avLst/>
          </a:prstGeom>
          <a:noFill/>
        </p:spPr>
        <p:txBody>
          <a:bodyPr wrap="none" rtlCol="0">
            <a:spAutoFit/>
          </a:bodyPr>
          <a:lstStyle/>
          <a:p>
            <a:r>
              <a:rPr lang="en-US" dirty="0" smtClean="0">
                <a:solidFill>
                  <a:prstClr val="black"/>
                </a:solidFill>
                <a:latin typeface="Calibri"/>
              </a:rPr>
              <a:t>5. Negotiation </a:t>
            </a:r>
            <a:endParaRPr lang="en-GB" dirty="0">
              <a:solidFill>
                <a:prstClr val="black"/>
              </a:solidFill>
              <a:latin typeface="Calibri"/>
            </a:endParaRPr>
          </a:p>
        </p:txBody>
      </p:sp>
      <p:sp>
        <p:nvSpPr>
          <p:cNvPr id="33" name="TextBox 32"/>
          <p:cNvSpPr txBox="1"/>
          <p:nvPr/>
        </p:nvSpPr>
        <p:spPr>
          <a:xfrm>
            <a:off x="2280608" y="3717578"/>
            <a:ext cx="1837800" cy="369332"/>
          </a:xfrm>
          <a:prstGeom prst="rect">
            <a:avLst/>
          </a:prstGeom>
          <a:noFill/>
        </p:spPr>
        <p:txBody>
          <a:bodyPr wrap="none" rtlCol="0">
            <a:spAutoFit/>
          </a:bodyPr>
          <a:lstStyle/>
          <a:p>
            <a:r>
              <a:rPr lang="en-US" dirty="0" smtClean="0">
                <a:solidFill>
                  <a:prstClr val="black"/>
                </a:solidFill>
                <a:latin typeface="Calibri"/>
              </a:rPr>
              <a:t>6. Quality Control</a:t>
            </a:r>
            <a:endParaRPr lang="en-GB" dirty="0">
              <a:solidFill>
                <a:prstClr val="black"/>
              </a:solidFill>
              <a:latin typeface="Calibri"/>
            </a:endParaRPr>
          </a:p>
        </p:txBody>
      </p:sp>
      <p:sp>
        <p:nvSpPr>
          <p:cNvPr id="34" name="TextBox 33"/>
          <p:cNvSpPr txBox="1"/>
          <p:nvPr/>
        </p:nvSpPr>
        <p:spPr>
          <a:xfrm>
            <a:off x="2622339" y="4812291"/>
            <a:ext cx="1828446" cy="646331"/>
          </a:xfrm>
          <a:prstGeom prst="rect">
            <a:avLst/>
          </a:prstGeom>
          <a:noFill/>
        </p:spPr>
        <p:txBody>
          <a:bodyPr wrap="square" rtlCol="0">
            <a:spAutoFit/>
          </a:bodyPr>
          <a:lstStyle/>
          <a:p>
            <a:r>
              <a:rPr lang="en-US" dirty="0" smtClean="0">
                <a:solidFill>
                  <a:prstClr val="black"/>
                </a:solidFill>
                <a:latin typeface="Calibri"/>
              </a:rPr>
              <a:t>8. Judgment and Decision Making</a:t>
            </a:r>
            <a:endParaRPr lang="en-GB" dirty="0">
              <a:solidFill>
                <a:prstClr val="black"/>
              </a:solidFill>
              <a:latin typeface="Calibri"/>
            </a:endParaRPr>
          </a:p>
        </p:txBody>
      </p:sp>
      <p:sp>
        <p:nvSpPr>
          <p:cNvPr id="35" name="TextBox 34"/>
          <p:cNvSpPr txBox="1"/>
          <p:nvPr/>
        </p:nvSpPr>
        <p:spPr>
          <a:xfrm>
            <a:off x="277069" y="4596607"/>
            <a:ext cx="1661378" cy="646331"/>
          </a:xfrm>
          <a:prstGeom prst="rect">
            <a:avLst/>
          </a:prstGeom>
          <a:noFill/>
        </p:spPr>
        <p:txBody>
          <a:bodyPr wrap="square" rtlCol="0">
            <a:spAutoFit/>
          </a:bodyPr>
          <a:lstStyle/>
          <a:p>
            <a:r>
              <a:rPr lang="en-US" dirty="0" smtClean="0">
                <a:solidFill>
                  <a:prstClr val="black"/>
                </a:solidFill>
                <a:latin typeface="Calibri"/>
              </a:rPr>
              <a:t>7. Service Orientation</a:t>
            </a:r>
            <a:endParaRPr lang="en-GB" dirty="0">
              <a:solidFill>
                <a:prstClr val="black"/>
              </a:solidFill>
              <a:latin typeface="Calibri"/>
            </a:endParaRPr>
          </a:p>
        </p:txBody>
      </p:sp>
      <p:sp>
        <p:nvSpPr>
          <p:cNvPr id="36" name="TextBox 35"/>
          <p:cNvSpPr txBox="1"/>
          <p:nvPr/>
        </p:nvSpPr>
        <p:spPr>
          <a:xfrm>
            <a:off x="1702507" y="5463106"/>
            <a:ext cx="1879842" cy="369332"/>
          </a:xfrm>
          <a:prstGeom prst="rect">
            <a:avLst/>
          </a:prstGeom>
          <a:noFill/>
        </p:spPr>
        <p:txBody>
          <a:bodyPr wrap="none" rtlCol="0">
            <a:spAutoFit/>
          </a:bodyPr>
          <a:lstStyle/>
          <a:p>
            <a:r>
              <a:rPr lang="en-US" dirty="0" smtClean="0">
                <a:solidFill>
                  <a:prstClr val="black"/>
                </a:solidFill>
                <a:latin typeface="Calibri"/>
              </a:rPr>
              <a:t>9. Active Listening</a:t>
            </a:r>
            <a:endParaRPr lang="en-GB" dirty="0">
              <a:solidFill>
                <a:prstClr val="black"/>
              </a:solidFill>
              <a:latin typeface="Calibri"/>
            </a:endParaRPr>
          </a:p>
        </p:txBody>
      </p:sp>
      <p:sp>
        <p:nvSpPr>
          <p:cNvPr id="37" name="TextBox 36"/>
          <p:cNvSpPr txBox="1"/>
          <p:nvPr/>
        </p:nvSpPr>
        <p:spPr>
          <a:xfrm>
            <a:off x="1768091" y="6328492"/>
            <a:ext cx="1428596" cy="369332"/>
          </a:xfrm>
          <a:prstGeom prst="rect">
            <a:avLst/>
          </a:prstGeom>
          <a:noFill/>
        </p:spPr>
        <p:txBody>
          <a:bodyPr wrap="none" rtlCol="0">
            <a:spAutoFit/>
          </a:bodyPr>
          <a:lstStyle/>
          <a:p>
            <a:r>
              <a:rPr lang="en-US" dirty="0" smtClean="0">
                <a:solidFill>
                  <a:prstClr val="black"/>
                </a:solidFill>
                <a:latin typeface="Calibri"/>
              </a:rPr>
              <a:t>10. Creativity </a:t>
            </a:r>
            <a:endParaRPr lang="en-GB" dirty="0">
              <a:solidFill>
                <a:prstClr val="black"/>
              </a:solidFill>
              <a:latin typeface="Calibri"/>
            </a:endParaRPr>
          </a:p>
        </p:txBody>
      </p:sp>
      <p:sp>
        <p:nvSpPr>
          <p:cNvPr id="38" name="Rectangle 37"/>
          <p:cNvSpPr/>
          <p:nvPr/>
        </p:nvSpPr>
        <p:spPr>
          <a:xfrm>
            <a:off x="6419506" y="726203"/>
            <a:ext cx="1446551" cy="646331"/>
          </a:xfrm>
          <a:prstGeom prst="rect">
            <a:avLst/>
          </a:prstGeom>
        </p:spPr>
        <p:txBody>
          <a:bodyPr wrap="square">
            <a:spAutoFit/>
          </a:bodyPr>
          <a:lstStyle/>
          <a:p>
            <a:r>
              <a:rPr lang="en-US" sz="3600" b="1" dirty="0" smtClean="0">
                <a:solidFill>
                  <a:srgbClr val="0000FF"/>
                </a:solidFill>
                <a:latin typeface="Arial Black" panose="020B0A04020102020204" pitchFamily="34" charset="0"/>
              </a:rPr>
              <a:t>2020</a:t>
            </a:r>
            <a:endParaRPr lang="en-GB" sz="3600" dirty="0">
              <a:solidFill>
                <a:srgbClr val="0000FF"/>
              </a:solidFill>
              <a:latin typeface="Calibri"/>
            </a:endParaRPr>
          </a:p>
        </p:txBody>
      </p:sp>
      <p:sp>
        <p:nvSpPr>
          <p:cNvPr id="39" name="Rectangle 38"/>
          <p:cNvSpPr/>
          <p:nvPr/>
        </p:nvSpPr>
        <p:spPr>
          <a:xfrm>
            <a:off x="1545325" y="777409"/>
            <a:ext cx="1416373" cy="646331"/>
          </a:xfrm>
          <a:prstGeom prst="rect">
            <a:avLst/>
          </a:prstGeom>
        </p:spPr>
        <p:txBody>
          <a:bodyPr wrap="none">
            <a:spAutoFit/>
          </a:bodyPr>
          <a:lstStyle/>
          <a:p>
            <a:r>
              <a:rPr lang="en-US" sz="3600" b="1" dirty="0" smtClean="0">
                <a:solidFill>
                  <a:prstClr val="black"/>
                </a:solidFill>
                <a:latin typeface="Arial Black" panose="020B0A04020102020204" pitchFamily="34" charset="0"/>
              </a:rPr>
              <a:t>2015</a:t>
            </a:r>
            <a:endParaRPr lang="en-GB" sz="3600" dirty="0">
              <a:solidFill>
                <a:prstClr val="black"/>
              </a:solidFill>
              <a:latin typeface="Calibri"/>
            </a:endParaRPr>
          </a:p>
        </p:txBody>
      </p:sp>
      <p:sp>
        <p:nvSpPr>
          <p:cNvPr id="40" name="TextBox 39"/>
          <p:cNvSpPr txBox="1"/>
          <p:nvPr/>
        </p:nvSpPr>
        <p:spPr>
          <a:xfrm>
            <a:off x="4572396" y="1215125"/>
            <a:ext cx="1424939" cy="923330"/>
          </a:xfrm>
          <a:prstGeom prst="rect">
            <a:avLst/>
          </a:prstGeom>
          <a:noFill/>
        </p:spPr>
        <p:txBody>
          <a:bodyPr wrap="square" rtlCol="0">
            <a:spAutoFit/>
          </a:bodyPr>
          <a:lstStyle/>
          <a:p>
            <a:pPr marL="342900" indent="-342900">
              <a:buFontTx/>
              <a:buAutoNum type="arabicPeriod"/>
            </a:pPr>
            <a:r>
              <a:rPr lang="en-US" dirty="0" smtClean="0">
                <a:solidFill>
                  <a:prstClr val="black"/>
                </a:solidFill>
                <a:latin typeface="Calibri"/>
              </a:rPr>
              <a:t>Complex problem solving</a:t>
            </a:r>
            <a:endParaRPr lang="en-GB" dirty="0">
              <a:solidFill>
                <a:prstClr val="black"/>
              </a:solidFill>
              <a:latin typeface="Calibri"/>
            </a:endParaRPr>
          </a:p>
        </p:txBody>
      </p:sp>
      <p:sp>
        <p:nvSpPr>
          <p:cNvPr id="41" name="TextBox 40"/>
          <p:cNvSpPr txBox="1"/>
          <p:nvPr/>
        </p:nvSpPr>
        <p:spPr>
          <a:xfrm>
            <a:off x="7104708" y="1467528"/>
            <a:ext cx="1115680" cy="646331"/>
          </a:xfrm>
          <a:prstGeom prst="rect">
            <a:avLst/>
          </a:prstGeom>
          <a:noFill/>
        </p:spPr>
        <p:txBody>
          <a:bodyPr wrap="square" rtlCol="0">
            <a:spAutoFit/>
          </a:bodyPr>
          <a:lstStyle/>
          <a:p>
            <a:r>
              <a:rPr lang="en-US" dirty="0">
                <a:solidFill>
                  <a:prstClr val="black"/>
                </a:solidFill>
                <a:latin typeface="Calibri"/>
              </a:rPr>
              <a:t>2</a:t>
            </a:r>
            <a:r>
              <a:rPr lang="en-US" dirty="0" smtClean="0">
                <a:solidFill>
                  <a:prstClr val="black"/>
                </a:solidFill>
                <a:latin typeface="Calibri"/>
              </a:rPr>
              <a:t>. Critical Thinking</a:t>
            </a:r>
            <a:endParaRPr lang="en-GB" dirty="0">
              <a:solidFill>
                <a:prstClr val="black"/>
              </a:solidFill>
              <a:latin typeface="Calibri"/>
            </a:endParaRPr>
          </a:p>
        </p:txBody>
      </p:sp>
      <p:sp>
        <p:nvSpPr>
          <p:cNvPr id="42" name="TextBox 41"/>
          <p:cNvSpPr txBox="1"/>
          <p:nvPr/>
        </p:nvSpPr>
        <p:spPr>
          <a:xfrm>
            <a:off x="4770498" y="2366420"/>
            <a:ext cx="1313180" cy="369332"/>
          </a:xfrm>
          <a:prstGeom prst="rect">
            <a:avLst/>
          </a:prstGeom>
          <a:noFill/>
        </p:spPr>
        <p:txBody>
          <a:bodyPr wrap="none" rtlCol="0">
            <a:spAutoFit/>
          </a:bodyPr>
          <a:lstStyle/>
          <a:p>
            <a:r>
              <a:rPr lang="en-US" dirty="0">
                <a:solidFill>
                  <a:prstClr val="black"/>
                </a:solidFill>
                <a:latin typeface="Calibri"/>
              </a:rPr>
              <a:t>3</a:t>
            </a:r>
            <a:r>
              <a:rPr lang="en-US" dirty="0" smtClean="0">
                <a:solidFill>
                  <a:prstClr val="black"/>
                </a:solidFill>
                <a:latin typeface="Calibri"/>
              </a:rPr>
              <a:t>. Creativity </a:t>
            </a:r>
            <a:endParaRPr lang="en-GB" dirty="0">
              <a:solidFill>
                <a:prstClr val="black"/>
              </a:solidFill>
              <a:latin typeface="Calibri"/>
            </a:endParaRPr>
          </a:p>
        </p:txBody>
      </p:sp>
      <p:sp>
        <p:nvSpPr>
          <p:cNvPr id="43" name="TextBox 42"/>
          <p:cNvSpPr txBox="1"/>
          <p:nvPr/>
        </p:nvSpPr>
        <p:spPr>
          <a:xfrm>
            <a:off x="7275126" y="2626732"/>
            <a:ext cx="1470226" cy="646331"/>
          </a:xfrm>
          <a:prstGeom prst="rect">
            <a:avLst/>
          </a:prstGeom>
          <a:noFill/>
        </p:spPr>
        <p:txBody>
          <a:bodyPr wrap="square" rtlCol="0">
            <a:spAutoFit/>
          </a:bodyPr>
          <a:lstStyle/>
          <a:p>
            <a:r>
              <a:rPr lang="en-US" dirty="0" smtClean="0">
                <a:solidFill>
                  <a:prstClr val="black"/>
                </a:solidFill>
                <a:latin typeface="Calibri"/>
              </a:rPr>
              <a:t>4. People Management</a:t>
            </a:r>
            <a:endParaRPr lang="en-GB" dirty="0">
              <a:solidFill>
                <a:prstClr val="black"/>
              </a:solidFill>
              <a:latin typeface="Calibri"/>
            </a:endParaRPr>
          </a:p>
        </p:txBody>
      </p:sp>
      <p:sp>
        <p:nvSpPr>
          <p:cNvPr id="44" name="TextBox 43"/>
          <p:cNvSpPr txBox="1"/>
          <p:nvPr/>
        </p:nvSpPr>
        <p:spPr>
          <a:xfrm>
            <a:off x="4737681" y="3153204"/>
            <a:ext cx="1857346" cy="646331"/>
          </a:xfrm>
          <a:prstGeom prst="rect">
            <a:avLst/>
          </a:prstGeom>
          <a:noFill/>
        </p:spPr>
        <p:txBody>
          <a:bodyPr wrap="square" rtlCol="0">
            <a:spAutoFit/>
          </a:bodyPr>
          <a:lstStyle/>
          <a:p>
            <a:r>
              <a:rPr lang="en-US" dirty="0" smtClean="0">
                <a:solidFill>
                  <a:prstClr val="black"/>
                </a:solidFill>
                <a:latin typeface="Calibri"/>
              </a:rPr>
              <a:t>5. Coordinating with Others</a:t>
            </a:r>
            <a:endParaRPr lang="en-GB" dirty="0">
              <a:solidFill>
                <a:prstClr val="black"/>
              </a:solidFill>
              <a:latin typeface="Calibri"/>
            </a:endParaRPr>
          </a:p>
        </p:txBody>
      </p:sp>
      <p:sp>
        <p:nvSpPr>
          <p:cNvPr id="45" name="TextBox 44"/>
          <p:cNvSpPr txBox="1"/>
          <p:nvPr/>
        </p:nvSpPr>
        <p:spPr>
          <a:xfrm>
            <a:off x="6965607" y="4055699"/>
            <a:ext cx="1857346" cy="646331"/>
          </a:xfrm>
          <a:prstGeom prst="rect">
            <a:avLst/>
          </a:prstGeom>
          <a:noFill/>
        </p:spPr>
        <p:txBody>
          <a:bodyPr wrap="square" rtlCol="0">
            <a:spAutoFit/>
          </a:bodyPr>
          <a:lstStyle/>
          <a:p>
            <a:r>
              <a:rPr lang="en-US" dirty="0">
                <a:solidFill>
                  <a:prstClr val="black"/>
                </a:solidFill>
                <a:latin typeface="Calibri"/>
              </a:rPr>
              <a:t>6</a:t>
            </a:r>
            <a:r>
              <a:rPr lang="en-US" dirty="0" smtClean="0">
                <a:solidFill>
                  <a:prstClr val="black"/>
                </a:solidFill>
                <a:latin typeface="Calibri"/>
              </a:rPr>
              <a:t>. Emotional Intelligence</a:t>
            </a:r>
            <a:endParaRPr lang="en-GB" dirty="0">
              <a:solidFill>
                <a:prstClr val="black"/>
              </a:solidFill>
              <a:latin typeface="Calibri"/>
            </a:endParaRPr>
          </a:p>
        </p:txBody>
      </p:sp>
      <p:sp>
        <p:nvSpPr>
          <p:cNvPr id="46" name="TextBox 45"/>
          <p:cNvSpPr txBox="1"/>
          <p:nvPr/>
        </p:nvSpPr>
        <p:spPr>
          <a:xfrm>
            <a:off x="7241713" y="4806157"/>
            <a:ext cx="1828446" cy="646331"/>
          </a:xfrm>
          <a:prstGeom prst="rect">
            <a:avLst/>
          </a:prstGeom>
          <a:noFill/>
        </p:spPr>
        <p:txBody>
          <a:bodyPr wrap="square" rtlCol="0">
            <a:spAutoFit/>
          </a:bodyPr>
          <a:lstStyle/>
          <a:p>
            <a:r>
              <a:rPr lang="en-US" dirty="0" smtClean="0">
                <a:solidFill>
                  <a:prstClr val="black"/>
                </a:solidFill>
                <a:latin typeface="Calibri"/>
              </a:rPr>
              <a:t>7. Judgment and Decision Making</a:t>
            </a:r>
            <a:endParaRPr lang="en-GB" dirty="0">
              <a:solidFill>
                <a:prstClr val="black"/>
              </a:solidFill>
              <a:latin typeface="Calibri"/>
            </a:endParaRPr>
          </a:p>
        </p:txBody>
      </p:sp>
      <p:sp>
        <p:nvSpPr>
          <p:cNvPr id="47" name="TextBox 46"/>
          <p:cNvSpPr txBox="1"/>
          <p:nvPr/>
        </p:nvSpPr>
        <p:spPr>
          <a:xfrm>
            <a:off x="4721186" y="4559727"/>
            <a:ext cx="1661378" cy="646331"/>
          </a:xfrm>
          <a:prstGeom prst="rect">
            <a:avLst/>
          </a:prstGeom>
          <a:noFill/>
        </p:spPr>
        <p:txBody>
          <a:bodyPr wrap="square" rtlCol="0">
            <a:spAutoFit/>
          </a:bodyPr>
          <a:lstStyle/>
          <a:p>
            <a:r>
              <a:rPr lang="en-US" dirty="0">
                <a:solidFill>
                  <a:prstClr val="black"/>
                </a:solidFill>
                <a:latin typeface="Calibri"/>
              </a:rPr>
              <a:t>8</a:t>
            </a:r>
            <a:r>
              <a:rPr lang="en-US" dirty="0" smtClean="0">
                <a:solidFill>
                  <a:prstClr val="black"/>
                </a:solidFill>
                <a:latin typeface="Calibri"/>
              </a:rPr>
              <a:t>. Service Orientation</a:t>
            </a:r>
            <a:endParaRPr lang="en-GB" dirty="0">
              <a:solidFill>
                <a:prstClr val="black"/>
              </a:solidFill>
              <a:latin typeface="Calibri"/>
            </a:endParaRPr>
          </a:p>
        </p:txBody>
      </p:sp>
      <p:sp>
        <p:nvSpPr>
          <p:cNvPr id="48" name="TextBox 47"/>
          <p:cNvSpPr txBox="1"/>
          <p:nvPr/>
        </p:nvSpPr>
        <p:spPr>
          <a:xfrm>
            <a:off x="5700579" y="5680749"/>
            <a:ext cx="1517137" cy="369332"/>
          </a:xfrm>
          <a:prstGeom prst="rect">
            <a:avLst/>
          </a:prstGeom>
          <a:noFill/>
        </p:spPr>
        <p:txBody>
          <a:bodyPr wrap="none" rtlCol="0">
            <a:spAutoFit/>
          </a:bodyPr>
          <a:lstStyle/>
          <a:p>
            <a:r>
              <a:rPr lang="en-US" dirty="0">
                <a:solidFill>
                  <a:prstClr val="black"/>
                </a:solidFill>
                <a:latin typeface="Calibri"/>
              </a:rPr>
              <a:t>9</a:t>
            </a:r>
            <a:r>
              <a:rPr lang="en-US" dirty="0" smtClean="0">
                <a:solidFill>
                  <a:prstClr val="black"/>
                </a:solidFill>
                <a:latin typeface="Calibri"/>
              </a:rPr>
              <a:t>. Negotiation </a:t>
            </a:r>
            <a:endParaRPr lang="en-GB" dirty="0">
              <a:solidFill>
                <a:prstClr val="black"/>
              </a:solidFill>
              <a:latin typeface="Calibri"/>
            </a:endParaRPr>
          </a:p>
        </p:txBody>
      </p:sp>
      <p:sp>
        <p:nvSpPr>
          <p:cNvPr id="49" name="TextBox 48"/>
          <p:cNvSpPr txBox="1"/>
          <p:nvPr/>
        </p:nvSpPr>
        <p:spPr>
          <a:xfrm>
            <a:off x="6684294" y="6041371"/>
            <a:ext cx="1856268" cy="646331"/>
          </a:xfrm>
          <a:prstGeom prst="rect">
            <a:avLst/>
          </a:prstGeom>
          <a:noFill/>
        </p:spPr>
        <p:txBody>
          <a:bodyPr wrap="square" rtlCol="0">
            <a:spAutoFit/>
          </a:bodyPr>
          <a:lstStyle/>
          <a:p>
            <a:r>
              <a:rPr lang="en-US" dirty="0" smtClean="0">
                <a:solidFill>
                  <a:prstClr val="black"/>
                </a:solidFill>
                <a:latin typeface="Calibri"/>
              </a:rPr>
              <a:t>10. Cognitive flexibility </a:t>
            </a:r>
            <a:endParaRPr lang="en-GB" dirty="0">
              <a:solidFill>
                <a:prstClr val="black"/>
              </a:solidFill>
              <a:latin typeface="Calibri"/>
            </a:endParaRPr>
          </a:p>
        </p:txBody>
      </p:sp>
      <p:sp>
        <p:nvSpPr>
          <p:cNvPr id="3" name="TextBox 2"/>
          <p:cNvSpPr txBox="1"/>
          <p:nvPr/>
        </p:nvSpPr>
        <p:spPr>
          <a:xfrm>
            <a:off x="-1239864" y="6712487"/>
            <a:ext cx="246432" cy="369332"/>
          </a:xfrm>
          <a:prstGeom prst="rect">
            <a:avLst/>
          </a:prstGeom>
          <a:noFill/>
        </p:spPr>
        <p:txBody>
          <a:bodyPr wrap="none" rtlCol="0">
            <a:spAutoFit/>
          </a:bodyPr>
          <a:lstStyle/>
          <a:p>
            <a:r>
              <a:rPr lang="en-US" dirty="0">
                <a:solidFill>
                  <a:prstClr val="black"/>
                </a:solidFill>
                <a:latin typeface="Calibri"/>
              </a:rPr>
              <a:t>: </a:t>
            </a:r>
          </a:p>
        </p:txBody>
      </p:sp>
      <p:sp>
        <p:nvSpPr>
          <p:cNvPr id="50" name="TextBox 49"/>
          <p:cNvSpPr txBox="1"/>
          <p:nvPr/>
        </p:nvSpPr>
        <p:spPr>
          <a:xfrm>
            <a:off x="-30266" y="6515952"/>
            <a:ext cx="1766116" cy="230832"/>
          </a:xfrm>
          <a:prstGeom prst="rect">
            <a:avLst/>
          </a:prstGeom>
          <a:noFill/>
        </p:spPr>
        <p:txBody>
          <a:bodyPr wrap="none" rtlCol="0">
            <a:spAutoFit/>
          </a:bodyPr>
          <a:lstStyle/>
          <a:p>
            <a:r>
              <a:rPr lang="en-US" sz="900" dirty="0" err="1" smtClean="0">
                <a:solidFill>
                  <a:prstClr val="black"/>
                </a:solidFill>
                <a:latin typeface="Calibri"/>
              </a:rPr>
              <a:t>Sumber</a:t>
            </a:r>
            <a:r>
              <a:rPr lang="en-US" sz="900" dirty="0" smtClean="0">
                <a:solidFill>
                  <a:prstClr val="black"/>
                </a:solidFill>
                <a:latin typeface="Calibri"/>
              </a:rPr>
              <a:t>:  World Economic Forum.</a:t>
            </a:r>
            <a:endParaRPr lang="en-US" sz="900" dirty="0">
              <a:solidFill>
                <a:prstClr val="black"/>
              </a:solidFill>
              <a:latin typeface="Calibri"/>
            </a:endParaRPr>
          </a:p>
        </p:txBody>
      </p:sp>
      <p:sp>
        <p:nvSpPr>
          <p:cNvPr id="9" name="Slide Number Placeholder 8"/>
          <p:cNvSpPr>
            <a:spLocks noGrp="1"/>
          </p:cNvSpPr>
          <p:nvPr>
            <p:ph type="sldNum" sz="quarter" idx="12"/>
          </p:nvPr>
        </p:nvSpPr>
        <p:spPr/>
        <p:txBody>
          <a:bodyPr/>
          <a:lstStyle/>
          <a:p>
            <a:pPr>
              <a:defRPr/>
            </a:pPr>
            <a:fld id="{8CE8ABEB-2D9A-5C46-AC85-E894C15BADF1}" type="slidenum">
              <a:rPr lang="id-ID" smtClean="0">
                <a:latin typeface="Calibri"/>
              </a:rPr>
              <a:pPr>
                <a:defRPr/>
              </a:pPr>
              <a:t>22</a:t>
            </a:fld>
            <a:endParaRPr lang="id-ID">
              <a:latin typeface="Calibri"/>
            </a:endParaRPr>
          </a:p>
        </p:txBody>
      </p:sp>
      <p:sp>
        <p:nvSpPr>
          <p:cNvPr id="51" name="TextBox 50"/>
          <p:cNvSpPr txBox="1"/>
          <p:nvPr/>
        </p:nvSpPr>
        <p:spPr>
          <a:xfrm>
            <a:off x="-1954953" y="5548233"/>
            <a:ext cx="184666" cy="369332"/>
          </a:xfrm>
          <a:prstGeom prst="rect">
            <a:avLst/>
          </a:prstGeom>
          <a:noFill/>
        </p:spPr>
        <p:txBody>
          <a:bodyPr wrap="none" rtlCol="0">
            <a:spAutoFit/>
          </a:bodyPr>
          <a:lstStyle/>
          <a:p>
            <a:pPr defTabSz="457200"/>
            <a:endParaRPr lang="en-US" dirty="0">
              <a:solidFill>
                <a:prstClr val="black"/>
              </a:solidFill>
              <a:latin typeface="Calibri"/>
            </a:endParaRPr>
          </a:p>
        </p:txBody>
      </p:sp>
    </p:spTree>
    <p:extLst>
      <p:ext uri="{BB962C8B-B14F-4D97-AF65-F5344CB8AC3E}">
        <p14:creationId xmlns:p14="http://schemas.microsoft.com/office/powerpoint/2010/main" val="1724092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par>
                                <p:cTn id="27" presetID="2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par>
                                <p:cTn id="35" presetID="2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par>
                                <p:cTn id="43" presetID="22" presetClass="entr" presetSubtype="4"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down)">
                                      <p:cBhvr>
                                        <p:cTn id="50" dur="500"/>
                                        <p:tgtEl>
                                          <p:spTgt spid="31"/>
                                        </p:tgtEl>
                                      </p:cBhvr>
                                    </p:animEffect>
                                  </p:childTnLst>
                                </p:cTn>
                              </p:par>
                              <p:par>
                                <p:cTn id="51" presetID="22" presetClass="entr" presetSubtype="4"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down)">
                                      <p:cBhvr>
                                        <p:cTn id="58" dur="500"/>
                                        <p:tgtEl>
                                          <p:spTgt spid="32"/>
                                        </p:tgtEl>
                                      </p:cBhvr>
                                    </p:animEffect>
                                  </p:childTnLst>
                                </p:cTn>
                              </p:par>
                              <p:par>
                                <p:cTn id="59" presetID="22" presetClass="entr" presetSubtype="4"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down)">
                                      <p:cBhvr>
                                        <p:cTn id="66" dur="500"/>
                                        <p:tgtEl>
                                          <p:spTgt spid="33"/>
                                        </p:tgtEl>
                                      </p:cBhvr>
                                    </p:animEffect>
                                  </p:childTnLst>
                                </p:cTn>
                              </p:par>
                              <p:par>
                                <p:cTn id="67" presetID="22" presetClass="entr" presetSubtype="4"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down)">
                                      <p:cBhvr>
                                        <p:cTn id="74" dur="500"/>
                                        <p:tgtEl>
                                          <p:spTgt spid="35"/>
                                        </p:tgtEl>
                                      </p:cBhvr>
                                    </p:animEffect>
                                  </p:childTnLst>
                                </p:cTn>
                              </p:par>
                              <p:par>
                                <p:cTn id="75" presetID="22" presetClass="entr" presetSubtype="4"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500"/>
                                        <p:tgtEl>
                                          <p:spTgt spid="15"/>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wipe(down)">
                                      <p:cBhvr>
                                        <p:cTn id="90" dur="500"/>
                                        <p:tgtEl>
                                          <p:spTgt spid="16"/>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wipe(down)">
                                      <p:cBhvr>
                                        <p:cTn id="93" dur="500"/>
                                        <p:tgtEl>
                                          <p:spTgt spid="3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wipe(down)">
                                      <p:cBhvr>
                                        <p:cTn id="98" dur="500"/>
                                        <p:tgtEl>
                                          <p:spTgt spid="37"/>
                                        </p:tgtEl>
                                      </p:cBhvr>
                                    </p:animEffect>
                                  </p:childTnLst>
                                </p:cTn>
                              </p:par>
                              <p:par>
                                <p:cTn id="99" presetID="22" presetClass="entr" presetSubtype="4" fill="hold" nodeType="with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wipe(down)">
                                      <p:cBhvr>
                                        <p:cTn id="101" dur="500"/>
                                        <p:tgtEl>
                                          <p:spTgt spid="17"/>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wipe(down)">
                                      <p:cBhvr>
                                        <p:cTn id="106" dur="500"/>
                                        <p:tgtEl>
                                          <p:spTgt spid="3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down)">
                                      <p:cBhvr>
                                        <p:cTn id="111" dur="500"/>
                                        <p:tgtEl>
                                          <p:spTgt spid="40"/>
                                        </p:tgtEl>
                                      </p:cBhvr>
                                    </p:animEffect>
                                  </p:childTnLst>
                                </p:cTn>
                              </p:par>
                              <p:par>
                                <p:cTn id="112" presetID="22" presetClass="entr" presetSubtype="4" fill="hold" nodeType="with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wipe(down)">
                                      <p:cBhvr>
                                        <p:cTn id="114" dur="500"/>
                                        <p:tgtEl>
                                          <p:spTgt spid="20"/>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wipe(down)">
                                      <p:cBhvr>
                                        <p:cTn id="119" dur="500"/>
                                        <p:tgtEl>
                                          <p:spTgt spid="41"/>
                                        </p:tgtEl>
                                      </p:cBhvr>
                                    </p:animEffect>
                                  </p:childTnLst>
                                </p:cTn>
                              </p:par>
                              <p:par>
                                <p:cTn id="120" presetID="22" presetClass="entr" presetSubtype="4" fill="hold" nodeType="with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wipe(down)">
                                      <p:cBhvr>
                                        <p:cTn id="122" dur="500"/>
                                        <p:tgtEl>
                                          <p:spTgt spid="23"/>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wipe(down)">
                                      <p:cBhvr>
                                        <p:cTn id="127" dur="500"/>
                                        <p:tgtEl>
                                          <p:spTgt spid="42"/>
                                        </p:tgtEl>
                                      </p:cBhvr>
                                    </p:animEffect>
                                  </p:childTnLst>
                                </p:cTn>
                              </p:par>
                              <p:par>
                                <p:cTn id="128" presetID="22" presetClass="entr" presetSubtype="4" fill="hold" nodeType="with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down)">
                                      <p:cBhvr>
                                        <p:cTn id="130" dur="500"/>
                                        <p:tgtEl>
                                          <p:spTgt spid="22"/>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down)">
                                      <p:cBhvr>
                                        <p:cTn id="135" dur="500"/>
                                        <p:tgtEl>
                                          <p:spTgt spid="43"/>
                                        </p:tgtEl>
                                      </p:cBhvr>
                                    </p:animEffect>
                                  </p:childTnLst>
                                </p:cTn>
                              </p:par>
                              <p:par>
                                <p:cTn id="136" presetID="22" presetClass="entr" presetSubtype="4" fill="hold"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wipe(down)">
                                      <p:cBhvr>
                                        <p:cTn id="138" dur="500"/>
                                        <p:tgtEl>
                                          <p:spTgt spid="26"/>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44"/>
                                        </p:tgtEl>
                                        <p:attrNameLst>
                                          <p:attrName>style.visibility</p:attrName>
                                        </p:attrNameLst>
                                      </p:cBhvr>
                                      <p:to>
                                        <p:strVal val="visible"/>
                                      </p:to>
                                    </p:set>
                                    <p:animEffect transition="in" filter="wipe(down)">
                                      <p:cBhvr>
                                        <p:cTn id="143" dur="500"/>
                                        <p:tgtEl>
                                          <p:spTgt spid="44"/>
                                        </p:tgtEl>
                                      </p:cBhvr>
                                    </p:animEffect>
                                  </p:childTnLst>
                                </p:cTn>
                              </p:par>
                              <p:par>
                                <p:cTn id="144" presetID="22" presetClass="entr" presetSubtype="4" fill="hold" nodeType="withEffect">
                                  <p:stCondLst>
                                    <p:cond delay="0"/>
                                  </p:stCondLst>
                                  <p:childTnLst>
                                    <p:set>
                                      <p:cBhvr>
                                        <p:cTn id="145" dur="1" fill="hold">
                                          <p:stCondLst>
                                            <p:cond delay="0"/>
                                          </p:stCondLst>
                                        </p:cTn>
                                        <p:tgtEl>
                                          <p:spTgt spid="21"/>
                                        </p:tgtEl>
                                        <p:attrNameLst>
                                          <p:attrName>style.visibility</p:attrName>
                                        </p:attrNameLst>
                                      </p:cBhvr>
                                      <p:to>
                                        <p:strVal val="visible"/>
                                      </p:to>
                                    </p:set>
                                    <p:animEffect transition="in" filter="wipe(down)">
                                      <p:cBhvr>
                                        <p:cTn id="146" dur="500"/>
                                        <p:tgtEl>
                                          <p:spTgt spid="21"/>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nodeType="clickEffect">
                                  <p:stCondLst>
                                    <p:cond delay="0"/>
                                  </p:stCondLst>
                                  <p:childTnLst>
                                    <p:set>
                                      <p:cBhvr>
                                        <p:cTn id="150" dur="1" fill="hold">
                                          <p:stCondLst>
                                            <p:cond delay="0"/>
                                          </p:stCondLst>
                                        </p:cTn>
                                        <p:tgtEl>
                                          <p:spTgt spid="28"/>
                                        </p:tgtEl>
                                        <p:attrNameLst>
                                          <p:attrName>style.visibility</p:attrName>
                                        </p:attrNameLst>
                                      </p:cBhvr>
                                      <p:to>
                                        <p:strVal val="visible"/>
                                      </p:to>
                                    </p:set>
                                    <p:animEffect transition="in" filter="wipe(down)">
                                      <p:cBhvr>
                                        <p:cTn id="151" dur="500"/>
                                        <p:tgtEl>
                                          <p:spTgt spid="28"/>
                                        </p:tgtEl>
                                      </p:cBhvr>
                                    </p:animEffect>
                                  </p:childTnLst>
                                </p:cTn>
                              </p:par>
                              <p:par>
                                <p:cTn id="152" presetID="22" presetClass="entr" presetSubtype="4" fill="hold" grpId="0" nodeType="withEffect">
                                  <p:stCondLst>
                                    <p:cond delay="0"/>
                                  </p:stCondLst>
                                  <p:iterate type="lt">
                                    <p:tmPct val="0"/>
                                  </p:iterate>
                                  <p:childTnLst>
                                    <p:set>
                                      <p:cBhvr>
                                        <p:cTn id="153" dur="1" fill="hold">
                                          <p:stCondLst>
                                            <p:cond delay="0"/>
                                          </p:stCondLst>
                                        </p:cTn>
                                        <p:tgtEl>
                                          <p:spTgt spid="45"/>
                                        </p:tgtEl>
                                        <p:attrNameLst>
                                          <p:attrName>style.visibility</p:attrName>
                                        </p:attrNameLst>
                                      </p:cBhvr>
                                      <p:to>
                                        <p:strVal val="visible"/>
                                      </p:to>
                                    </p:set>
                                    <p:animEffect transition="in" filter="wipe(down)">
                                      <p:cBhvr>
                                        <p:cTn id="154" dur="500"/>
                                        <p:tgtEl>
                                          <p:spTgt spid="45"/>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46"/>
                                        </p:tgtEl>
                                        <p:attrNameLst>
                                          <p:attrName>style.visibility</p:attrName>
                                        </p:attrNameLst>
                                      </p:cBhvr>
                                      <p:to>
                                        <p:strVal val="visible"/>
                                      </p:to>
                                    </p:set>
                                    <p:animEffect transition="in" filter="wipe(down)">
                                      <p:cBhvr>
                                        <p:cTn id="159" dur="500"/>
                                        <p:tgtEl>
                                          <p:spTgt spid="46"/>
                                        </p:tgtEl>
                                      </p:cBhvr>
                                    </p:animEffect>
                                  </p:childTnLst>
                                </p:cTn>
                              </p:par>
                              <p:par>
                                <p:cTn id="160" presetID="22" presetClass="entr" presetSubtype="4" fill="hold" nodeType="withEffect">
                                  <p:stCondLst>
                                    <p:cond delay="0"/>
                                  </p:stCondLst>
                                  <p:childTnLst>
                                    <p:set>
                                      <p:cBhvr>
                                        <p:cTn id="161" dur="1" fill="hold">
                                          <p:stCondLst>
                                            <p:cond delay="0"/>
                                          </p:stCondLst>
                                        </p:cTn>
                                        <p:tgtEl>
                                          <p:spTgt spid="24"/>
                                        </p:tgtEl>
                                        <p:attrNameLst>
                                          <p:attrName>style.visibility</p:attrName>
                                        </p:attrNameLst>
                                      </p:cBhvr>
                                      <p:to>
                                        <p:strVal val="visible"/>
                                      </p:to>
                                    </p:set>
                                    <p:animEffect transition="in" filter="wipe(down)">
                                      <p:cBhvr>
                                        <p:cTn id="162" dur="500"/>
                                        <p:tgtEl>
                                          <p:spTgt spid="24"/>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4" fill="hold" grpId="0" nodeType="clickEffect">
                                  <p:stCondLst>
                                    <p:cond delay="0"/>
                                  </p:stCondLst>
                                  <p:childTnLst>
                                    <p:set>
                                      <p:cBhvr>
                                        <p:cTn id="166" dur="1" fill="hold">
                                          <p:stCondLst>
                                            <p:cond delay="0"/>
                                          </p:stCondLst>
                                        </p:cTn>
                                        <p:tgtEl>
                                          <p:spTgt spid="47"/>
                                        </p:tgtEl>
                                        <p:attrNameLst>
                                          <p:attrName>style.visibility</p:attrName>
                                        </p:attrNameLst>
                                      </p:cBhvr>
                                      <p:to>
                                        <p:strVal val="visible"/>
                                      </p:to>
                                    </p:set>
                                    <p:animEffect transition="in" filter="wipe(down)">
                                      <p:cBhvr>
                                        <p:cTn id="167" dur="500"/>
                                        <p:tgtEl>
                                          <p:spTgt spid="47"/>
                                        </p:tgtEl>
                                      </p:cBhvr>
                                    </p:animEffect>
                                  </p:childTnLst>
                                </p:cTn>
                              </p:par>
                              <p:par>
                                <p:cTn id="168" presetID="22" presetClass="entr" presetSubtype="4" fill="hold" nodeType="withEffect">
                                  <p:stCondLst>
                                    <p:cond delay="0"/>
                                  </p:stCondLst>
                                  <p:childTnLst>
                                    <p:set>
                                      <p:cBhvr>
                                        <p:cTn id="169" dur="1" fill="hold">
                                          <p:stCondLst>
                                            <p:cond delay="0"/>
                                          </p:stCondLst>
                                        </p:cTn>
                                        <p:tgtEl>
                                          <p:spTgt spid="27"/>
                                        </p:tgtEl>
                                        <p:attrNameLst>
                                          <p:attrName>style.visibility</p:attrName>
                                        </p:attrNameLst>
                                      </p:cBhvr>
                                      <p:to>
                                        <p:strVal val="visible"/>
                                      </p:to>
                                    </p:set>
                                    <p:animEffect transition="in" filter="wipe(down)">
                                      <p:cBhvr>
                                        <p:cTn id="170" dur="500"/>
                                        <p:tgtEl>
                                          <p:spTgt spid="27"/>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4" fill="hold" grpId="0" nodeType="click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down)">
                                      <p:cBhvr>
                                        <p:cTn id="175" dur="500"/>
                                        <p:tgtEl>
                                          <p:spTgt spid="48"/>
                                        </p:tgtEl>
                                      </p:cBhvr>
                                    </p:animEffect>
                                  </p:childTnLst>
                                </p:cTn>
                              </p:par>
                              <p:par>
                                <p:cTn id="176" presetID="22" presetClass="entr" presetSubtype="4" fill="hold" nodeType="withEffect">
                                  <p:stCondLst>
                                    <p:cond delay="0"/>
                                  </p:stCondLst>
                                  <p:childTnLst>
                                    <p:set>
                                      <p:cBhvr>
                                        <p:cTn id="177" dur="1" fill="hold">
                                          <p:stCondLst>
                                            <p:cond delay="0"/>
                                          </p:stCondLst>
                                        </p:cTn>
                                        <p:tgtEl>
                                          <p:spTgt spid="25"/>
                                        </p:tgtEl>
                                        <p:attrNameLst>
                                          <p:attrName>style.visibility</p:attrName>
                                        </p:attrNameLst>
                                      </p:cBhvr>
                                      <p:to>
                                        <p:strVal val="visible"/>
                                      </p:to>
                                    </p:set>
                                    <p:animEffect transition="in" filter="wipe(down)">
                                      <p:cBhvr>
                                        <p:cTn id="178" dur="500"/>
                                        <p:tgtEl>
                                          <p:spTgt spid="25"/>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grpId="0" nodeType="clickEffect">
                                  <p:stCondLst>
                                    <p:cond delay="0"/>
                                  </p:stCondLst>
                                  <p:iterate type="lt">
                                    <p:tmPct val="0"/>
                                  </p:iterate>
                                  <p:childTnLst>
                                    <p:set>
                                      <p:cBhvr>
                                        <p:cTn id="182" dur="1" fill="hold">
                                          <p:stCondLst>
                                            <p:cond delay="0"/>
                                          </p:stCondLst>
                                        </p:cTn>
                                        <p:tgtEl>
                                          <p:spTgt spid="49"/>
                                        </p:tgtEl>
                                        <p:attrNameLst>
                                          <p:attrName>style.visibility</p:attrName>
                                        </p:attrNameLst>
                                      </p:cBhvr>
                                      <p:to>
                                        <p:strVal val="visible"/>
                                      </p:to>
                                    </p:set>
                                    <p:animEffect transition="in" filter="wipe(down)">
                                      <p:cBhvr>
                                        <p:cTn id="183" dur="500"/>
                                        <p:tgtEl>
                                          <p:spTgt spid="49"/>
                                        </p:tgtEl>
                                      </p:cBhvr>
                                    </p:animEffect>
                                  </p:childTnLst>
                                </p:cTn>
                              </p:par>
                              <p:par>
                                <p:cTn id="184" presetID="22" presetClass="entr" presetSubtype="4" fill="hold" nodeType="withEffect">
                                  <p:stCondLst>
                                    <p:cond delay="0"/>
                                  </p:stCondLst>
                                  <p:childTnLst>
                                    <p:set>
                                      <p:cBhvr>
                                        <p:cTn id="185" dur="1" fill="hold">
                                          <p:stCondLst>
                                            <p:cond delay="0"/>
                                          </p:stCondLst>
                                        </p:cTn>
                                        <p:tgtEl>
                                          <p:spTgt spid="19"/>
                                        </p:tgtEl>
                                        <p:attrNameLst>
                                          <p:attrName>style.visibility</p:attrName>
                                        </p:attrNameLst>
                                      </p:cBhvr>
                                      <p:to>
                                        <p:strVal val="visible"/>
                                      </p:to>
                                    </p:set>
                                    <p:animEffect transition="in" filter="wipe(down)">
                                      <p:cBhvr>
                                        <p:cTn id="186" dur="500"/>
                                        <p:tgtEl>
                                          <p:spTgt spid="19"/>
                                        </p:tgtEl>
                                      </p:cBhvr>
                                    </p:animEffect>
                                  </p:childTnLst>
                                </p:cTn>
                              </p:par>
                            </p:childTnLst>
                          </p:cTn>
                        </p:par>
                      </p:childTnLst>
                    </p:cTn>
                  </p:par>
                  <p:par>
                    <p:cTn id="187" fill="hold">
                      <p:stCondLst>
                        <p:cond delay="indefinite"/>
                      </p:stCondLst>
                      <p:childTnLst>
                        <p:par>
                          <p:cTn id="188" fill="hold">
                            <p:stCondLst>
                              <p:cond delay="0"/>
                            </p:stCondLst>
                            <p:childTnLst>
                              <p:par>
                                <p:cTn id="189" presetID="15" presetClass="emph" presetSubtype="0" grpId="1" nodeType="clickEffect">
                                  <p:stCondLst>
                                    <p:cond delay="0"/>
                                  </p:stCondLst>
                                  <p:iterate type="lt">
                                    <p:tmAbs val="25"/>
                                  </p:iterate>
                                  <p:childTnLst>
                                    <p:set>
                                      <p:cBhvr override="childStyle">
                                        <p:cTn id="190" dur="indefinite"/>
                                        <p:tgtEl>
                                          <p:spTgt spid="45"/>
                                        </p:tgtEl>
                                        <p:attrNameLst>
                                          <p:attrName>style.fontWeight</p:attrName>
                                        </p:attrNameLst>
                                      </p:cBhvr>
                                      <p:to>
                                        <p:strVal val="bold"/>
                                      </p:to>
                                    </p:set>
                                  </p:childTnLst>
                                </p:cTn>
                              </p:par>
                            </p:childTnLst>
                          </p:cTn>
                        </p:par>
                      </p:childTnLst>
                    </p:cTn>
                  </p:par>
                  <p:par>
                    <p:cTn id="191" fill="hold">
                      <p:stCondLst>
                        <p:cond delay="indefinite"/>
                      </p:stCondLst>
                      <p:childTnLst>
                        <p:par>
                          <p:cTn id="192" fill="hold">
                            <p:stCondLst>
                              <p:cond delay="0"/>
                            </p:stCondLst>
                            <p:childTnLst>
                              <p:par>
                                <p:cTn id="193" presetID="15" presetClass="emph" presetSubtype="0" grpId="1" nodeType="clickEffect">
                                  <p:stCondLst>
                                    <p:cond delay="0"/>
                                  </p:stCondLst>
                                  <p:iterate type="lt">
                                    <p:tmAbs val="25"/>
                                  </p:iterate>
                                  <p:childTnLst>
                                    <p:set>
                                      <p:cBhvr override="childStyle">
                                        <p:cTn id="194" dur="indefinite"/>
                                        <p:tgtEl>
                                          <p:spTgt spid="49"/>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2"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5" grpId="1"/>
      <p:bldP spid="46" grpId="0"/>
      <p:bldP spid="47" grpId="0"/>
      <p:bldP spid="48" grpId="0"/>
      <p:bldP spid="49" grpId="0"/>
      <p:bldP spid="4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3030" cy="6858000"/>
          </a:xfrm>
          <a:prstGeom prst="rect">
            <a:avLst/>
          </a:prstGeom>
        </p:spPr>
      </p:pic>
    </p:spTree>
    <p:extLst>
      <p:ext uri="{BB962C8B-B14F-4D97-AF65-F5344CB8AC3E}">
        <p14:creationId xmlns:p14="http://schemas.microsoft.com/office/powerpoint/2010/main" val="12783742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A522C44C-E1EA-4B7F-88F2-1D87CBC11BC5}"/>
              </a:ext>
            </a:extLst>
          </p:cNvPr>
          <p:cNvSpPr/>
          <p:nvPr/>
        </p:nvSpPr>
        <p:spPr>
          <a:xfrm>
            <a:off x="737016" y="3043448"/>
            <a:ext cx="2238233" cy="3182772"/>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grpSp>
        <p:nvGrpSpPr>
          <p:cNvPr id="13" name="Group 12">
            <a:extLst>
              <a:ext uri="{FF2B5EF4-FFF2-40B4-BE49-F238E27FC236}">
                <a16:creationId xmlns="" xmlns:a16="http://schemas.microsoft.com/office/drawing/2014/main" id="{BA20313C-B152-4829-90DB-488ACCD3309F}"/>
              </a:ext>
            </a:extLst>
          </p:cNvPr>
          <p:cNvGrpSpPr/>
          <p:nvPr/>
        </p:nvGrpSpPr>
        <p:grpSpPr>
          <a:xfrm>
            <a:off x="810839" y="3217330"/>
            <a:ext cx="450225" cy="445013"/>
            <a:chOff x="4508499" y="2644785"/>
            <a:chExt cx="457200" cy="469748"/>
          </a:xfrm>
        </p:grpSpPr>
        <p:sp>
          <p:nvSpPr>
            <p:cNvPr id="12" name="Oval 11">
              <a:extLst>
                <a:ext uri="{FF2B5EF4-FFF2-40B4-BE49-F238E27FC236}">
                  <a16:creationId xmlns="" xmlns:a16="http://schemas.microsoft.com/office/drawing/2014/main" id="{20F01941-2F02-4015-AADE-063508A74140}"/>
                </a:ext>
              </a:extLst>
            </p:cNvPr>
            <p:cNvSpPr/>
            <p:nvPr/>
          </p:nvSpPr>
          <p:spPr>
            <a:xfrm>
              <a:off x="4508499" y="2644785"/>
              <a:ext cx="457200" cy="4697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7" name="Graphic 6" descr="Books">
              <a:extLst>
                <a:ext uri="{FF2B5EF4-FFF2-40B4-BE49-F238E27FC236}">
                  <a16:creationId xmlns="" xmlns:a16="http://schemas.microsoft.com/office/drawing/2014/main" id="{375EB878-3BBA-40AB-8DE1-820CAEAE28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575487" y="2710180"/>
              <a:ext cx="323225" cy="323225"/>
            </a:xfrm>
            <a:prstGeom prst="rect">
              <a:avLst/>
            </a:prstGeom>
          </p:spPr>
        </p:pic>
      </p:grpSp>
      <p:sp>
        <p:nvSpPr>
          <p:cNvPr id="8" name="TextBox 7">
            <a:extLst>
              <a:ext uri="{FF2B5EF4-FFF2-40B4-BE49-F238E27FC236}">
                <a16:creationId xmlns="" xmlns:a16="http://schemas.microsoft.com/office/drawing/2014/main" id="{7A024E91-9EE3-42F4-A0EF-3EAB64362B6D}"/>
              </a:ext>
            </a:extLst>
          </p:cNvPr>
          <p:cNvSpPr txBox="1"/>
          <p:nvPr/>
        </p:nvSpPr>
        <p:spPr>
          <a:xfrm>
            <a:off x="1239561" y="3054423"/>
            <a:ext cx="1727999" cy="584776"/>
          </a:xfrm>
          <a:prstGeom prst="rect">
            <a:avLst/>
          </a:prstGeom>
          <a:noFill/>
        </p:spPr>
        <p:txBody>
          <a:bodyPr wrap="none" rtlCol="0">
            <a:spAutoFit/>
          </a:bodyPr>
          <a:lstStyle/>
          <a:p>
            <a:pPr defTabSz="457200"/>
            <a:r>
              <a:rPr lang="en-US" sz="2400" b="1" dirty="0">
                <a:solidFill>
                  <a:prstClr val="white"/>
                </a:solidFill>
                <a:latin typeface="Calibri"/>
              </a:rPr>
              <a:t>1.</a:t>
            </a:r>
            <a:r>
              <a:rPr lang="en-US" sz="3200" b="1" dirty="0">
                <a:solidFill>
                  <a:prstClr val="white"/>
                </a:solidFill>
                <a:latin typeface="Calibri"/>
              </a:rPr>
              <a:t> </a:t>
            </a:r>
            <a:r>
              <a:rPr lang="en-US" sz="2400" b="1" dirty="0">
                <a:solidFill>
                  <a:prstClr val="white"/>
                </a:solidFill>
                <a:latin typeface="Calibri"/>
              </a:rPr>
              <a:t>Literacy</a:t>
            </a:r>
          </a:p>
        </p:txBody>
      </p:sp>
      <p:sp>
        <p:nvSpPr>
          <p:cNvPr id="11" name="TextBox 10">
            <a:extLst>
              <a:ext uri="{FF2B5EF4-FFF2-40B4-BE49-F238E27FC236}">
                <a16:creationId xmlns="" xmlns:a16="http://schemas.microsoft.com/office/drawing/2014/main" id="{C92FD6BA-30D3-4636-BDD1-88418C9F35E9}"/>
              </a:ext>
            </a:extLst>
          </p:cNvPr>
          <p:cNvSpPr txBox="1"/>
          <p:nvPr/>
        </p:nvSpPr>
        <p:spPr>
          <a:xfrm>
            <a:off x="1261060" y="3692201"/>
            <a:ext cx="1801545" cy="461665"/>
          </a:xfrm>
          <a:prstGeom prst="rect">
            <a:avLst/>
          </a:prstGeom>
          <a:noFill/>
        </p:spPr>
        <p:txBody>
          <a:bodyPr wrap="none" rtlCol="0">
            <a:spAutoFit/>
          </a:bodyPr>
          <a:lstStyle/>
          <a:p>
            <a:pPr defTabSz="457200"/>
            <a:r>
              <a:rPr lang="en-US" sz="2400" b="1" dirty="0">
                <a:solidFill>
                  <a:prstClr val="white"/>
                </a:solidFill>
                <a:latin typeface="Calibri"/>
              </a:rPr>
              <a:t>2. Numeracy </a:t>
            </a:r>
          </a:p>
        </p:txBody>
      </p:sp>
      <p:grpSp>
        <p:nvGrpSpPr>
          <p:cNvPr id="114" name="Group 113">
            <a:extLst>
              <a:ext uri="{FF2B5EF4-FFF2-40B4-BE49-F238E27FC236}">
                <a16:creationId xmlns="" xmlns:a16="http://schemas.microsoft.com/office/drawing/2014/main" id="{7AEAAD68-28E7-4A30-A47D-2A100CC2506F}"/>
              </a:ext>
            </a:extLst>
          </p:cNvPr>
          <p:cNvGrpSpPr/>
          <p:nvPr/>
        </p:nvGrpSpPr>
        <p:grpSpPr>
          <a:xfrm>
            <a:off x="810839" y="3708583"/>
            <a:ext cx="450225" cy="445013"/>
            <a:chOff x="810837" y="3708578"/>
            <a:chExt cx="450225" cy="445013"/>
          </a:xfrm>
        </p:grpSpPr>
        <p:sp>
          <p:nvSpPr>
            <p:cNvPr id="23" name="Oval 22">
              <a:extLst>
                <a:ext uri="{FF2B5EF4-FFF2-40B4-BE49-F238E27FC236}">
                  <a16:creationId xmlns="" xmlns:a16="http://schemas.microsoft.com/office/drawing/2014/main" id="{7C34EBD2-39B2-48A7-9A51-11C15F41DDBA}"/>
                </a:ext>
              </a:extLst>
            </p:cNvPr>
            <p:cNvSpPr/>
            <p:nvPr/>
          </p:nvSpPr>
          <p:spPr>
            <a:xfrm>
              <a:off x="810837" y="3708578"/>
              <a:ext cx="450225" cy="4450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10" name="Graphic 9" descr="Mathematics">
              <a:extLst>
                <a:ext uri="{FF2B5EF4-FFF2-40B4-BE49-F238E27FC236}">
                  <a16:creationId xmlns="" xmlns:a16="http://schemas.microsoft.com/office/drawing/2014/main" id="{8EFEC66C-DE4E-4691-8677-EE6980FF74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54334" y="3749470"/>
              <a:ext cx="363228" cy="363228"/>
            </a:xfrm>
            <a:prstGeom prst="rect">
              <a:avLst/>
            </a:prstGeom>
          </p:spPr>
        </p:pic>
      </p:grpSp>
      <p:grpSp>
        <p:nvGrpSpPr>
          <p:cNvPr id="115" name="Group 114">
            <a:extLst>
              <a:ext uri="{FF2B5EF4-FFF2-40B4-BE49-F238E27FC236}">
                <a16:creationId xmlns="" xmlns:a16="http://schemas.microsoft.com/office/drawing/2014/main" id="{050E3B91-87F1-4810-9B9D-A5D55C50F0B7}"/>
              </a:ext>
            </a:extLst>
          </p:cNvPr>
          <p:cNvGrpSpPr/>
          <p:nvPr/>
        </p:nvGrpSpPr>
        <p:grpSpPr>
          <a:xfrm>
            <a:off x="810836" y="4213127"/>
            <a:ext cx="450225" cy="445013"/>
            <a:chOff x="810836" y="4213053"/>
            <a:chExt cx="450225" cy="445013"/>
          </a:xfrm>
        </p:grpSpPr>
        <p:sp>
          <p:nvSpPr>
            <p:cNvPr id="22" name="Oval 21">
              <a:extLst>
                <a:ext uri="{FF2B5EF4-FFF2-40B4-BE49-F238E27FC236}">
                  <a16:creationId xmlns="" xmlns:a16="http://schemas.microsoft.com/office/drawing/2014/main" id="{4969C27B-2521-408B-80EE-9D31B3BC1C61}"/>
                </a:ext>
              </a:extLst>
            </p:cNvPr>
            <p:cNvSpPr/>
            <p:nvPr/>
          </p:nvSpPr>
          <p:spPr>
            <a:xfrm>
              <a:off x="810836" y="4213053"/>
              <a:ext cx="450225" cy="4450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25" name="Graphic 24" descr="Flask">
              <a:extLst>
                <a:ext uri="{FF2B5EF4-FFF2-40B4-BE49-F238E27FC236}">
                  <a16:creationId xmlns="" xmlns:a16="http://schemas.microsoft.com/office/drawing/2014/main" id="{495B08B6-0260-49B4-9222-B60DEFF6B8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54334" y="4245445"/>
              <a:ext cx="361950" cy="361950"/>
            </a:xfrm>
            <a:prstGeom prst="rect">
              <a:avLst/>
            </a:prstGeom>
          </p:spPr>
        </p:pic>
      </p:grpSp>
      <p:grpSp>
        <p:nvGrpSpPr>
          <p:cNvPr id="116" name="Group 115">
            <a:extLst>
              <a:ext uri="{FF2B5EF4-FFF2-40B4-BE49-F238E27FC236}">
                <a16:creationId xmlns="" xmlns:a16="http://schemas.microsoft.com/office/drawing/2014/main" id="{1E6277D1-29D5-4640-BDB1-A4A2CB663AC2}"/>
              </a:ext>
            </a:extLst>
          </p:cNvPr>
          <p:cNvGrpSpPr/>
          <p:nvPr/>
        </p:nvGrpSpPr>
        <p:grpSpPr>
          <a:xfrm>
            <a:off x="810836" y="4693605"/>
            <a:ext cx="450225" cy="445013"/>
            <a:chOff x="810836" y="4693531"/>
            <a:chExt cx="450225" cy="445013"/>
          </a:xfrm>
        </p:grpSpPr>
        <p:sp>
          <p:nvSpPr>
            <p:cNvPr id="21" name="Oval 20">
              <a:extLst>
                <a:ext uri="{FF2B5EF4-FFF2-40B4-BE49-F238E27FC236}">
                  <a16:creationId xmlns="" xmlns:a16="http://schemas.microsoft.com/office/drawing/2014/main" id="{5DFC5D84-81BE-4F7B-972B-64ED0AE13D02}"/>
                </a:ext>
              </a:extLst>
            </p:cNvPr>
            <p:cNvSpPr/>
            <p:nvPr/>
          </p:nvSpPr>
          <p:spPr>
            <a:xfrm>
              <a:off x="810836" y="4693531"/>
              <a:ext cx="450225" cy="4450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27" name="Graphic 26" descr="Laptop">
              <a:extLst>
                <a:ext uri="{FF2B5EF4-FFF2-40B4-BE49-F238E27FC236}">
                  <a16:creationId xmlns="" xmlns:a16="http://schemas.microsoft.com/office/drawing/2014/main" id="{6BB64D11-162A-418A-8D40-1A85877321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57754" y="4736981"/>
              <a:ext cx="362513" cy="362513"/>
            </a:xfrm>
            <a:prstGeom prst="rect">
              <a:avLst/>
            </a:prstGeom>
          </p:spPr>
        </p:pic>
      </p:grpSp>
      <p:grpSp>
        <p:nvGrpSpPr>
          <p:cNvPr id="117" name="Group 116">
            <a:extLst>
              <a:ext uri="{FF2B5EF4-FFF2-40B4-BE49-F238E27FC236}">
                <a16:creationId xmlns="" xmlns:a16="http://schemas.microsoft.com/office/drawing/2014/main" id="{782538E3-BF58-44D0-8D12-FE3315AE1863}"/>
              </a:ext>
            </a:extLst>
          </p:cNvPr>
          <p:cNvGrpSpPr/>
          <p:nvPr/>
        </p:nvGrpSpPr>
        <p:grpSpPr>
          <a:xfrm>
            <a:off x="810836" y="5184926"/>
            <a:ext cx="450225" cy="445013"/>
            <a:chOff x="810836" y="5184852"/>
            <a:chExt cx="450225" cy="445013"/>
          </a:xfrm>
        </p:grpSpPr>
        <p:sp>
          <p:nvSpPr>
            <p:cNvPr id="20" name="Oval 19">
              <a:extLst>
                <a:ext uri="{FF2B5EF4-FFF2-40B4-BE49-F238E27FC236}">
                  <a16:creationId xmlns="" xmlns:a16="http://schemas.microsoft.com/office/drawing/2014/main" id="{3C34F477-DB5B-452D-B918-4923D6F17033}"/>
                </a:ext>
              </a:extLst>
            </p:cNvPr>
            <p:cNvSpPr/>
            <p:nvPr/>
          </p:nvSpPr>
          <p:spPr>
            <a:xfrm>
              <a:off x="810836" y="5184852"/>
              <a:ext cx="450225" cy="4450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29" name="Graphic 28" descr="Money">
              <a:extLst>
                <a:ext uri="{FF2B5EF4-FFF2-40B4-BE49-F238E27FC236}">
                  <a16:creationId xmlns="" xmlns:a16="http://schemas.microsoft.com/office/drawing/2014/main" id="{58C99C8C-5EB0-4800-B00E-EE423FF558B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76804" y="5233019"/>
              <a:ext cx="325316" cy="325316"/>
            </a:xfrm>
            <a:prstGeom prst="rect">
              <a:avLst/>
            </a:prstGeom>
          </p:spPr>
        </p:pic>
      </p:grpSp>
      <p:grpSp>
        <p:nvGrpSpPr>
          <p:cNvPr id="118" name="Group 117">
            <a:extLst>
              <a:ext uri="{FF2B5EF4-FFF2-40B4-BE49-F238E27FC236}">
                <a16:creationId xmlns="" xmlns:a16="http://schemas.microsoft.com/office/drawing/2014/main" id="{1E915857-F1AF-47D2-A3AF-249E6B2B3E19}"/>
              </a:ext>
            </a:extLst>
          </p:cNvPr>
          <p:cNvGrpSpPr/>
          <p:nvPr/>
        </p:nvGrpSpPr>
        <p:grpSpPr>
          <a:xfrm>
            <a:off x="810836" y="5659830"/>
            <a:ext cx="450225" cy="445013"/>
            <a:chOff x="810836" y="5659756"/>
            <a:chExt cx="450225" cy="445013"/>
          </a:xfrm>
        </p:grpSpPr>
        <p:sp>
          <p:nvSpPr>
            <p:cNvPr id="15" name="Oval 14">
              <a:extLst>
                <a:ext uri="{FF2B5EF4-FFF2-40B4-BE49-F238E27FC236}">
                  <a16:creationId xmlns="" xmlns:a16="http://schemas.microsoft.com/office/drawing/2014/main" id="{5188379E-493D-41E4-96E7-23839AA06CF8}"/>
                </a:ext>
              </a:extLst>
            </p:cNvPr>
            <p:cNvSpPr/>
            <p:nvPr/>
          </p:nvSpPr>
          <p:spPr>
            <a:xfrm>
              <a:off x="810836" y="5659756"/>
              <a:ext cx="450225" cy="4450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31" name="Graphic 30" descr="Castle scene">
              <a:extLst>
                <a:ext uri="{FF2B5EF4-FFF2-40B4-BE49-F238E27FC236}">
                  <a16:creationId xmlns="" xmlns:a16="http://schemas.microsoft.com/office/drawing/2014/main" id="{A9E3449D-2128-4692-81EA-7709B5DC190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888792" y="5740590"/>
              <a:ext cx="293033" cy="293033"/>
            </a:xfrm>
            <a:prstGeom prst="rect">
              <a:avLst/>
            </a:prstGeom>
          </p:spPr>
        </p:pic>
      </p:grpSp>
      <p:sp>
        <p:nvSpPr>
          <p:cNvPr id="32" name="TextBox 31">
            <a:extLst>
              <a:ext uri="{FF2B5EF4-FFF2-40B4-BE49-F238E27FC236}">
                <a16:creationId xmlns="" xmlns:a16="http://schemas.microsoft.com/office/drawing/2014/main" id="{D1D6CC5E-3F55-43A1-8A0A-FD6F84BFB47A}"/>
              </a:ext>
            </a:extLst>
          </p:cNvPr>
          <p:cNvSpPr txBox="1"/>
          <p:nvPr/>
        </p:nvSpPr>
        <p:spPr>
          <a:xfrm>
            <a:off x="1259782" y="4293113"/>
            <a:ext cx="1711080" cy="338554"/>
          </a:xfrm>
          <a:prstGeom prst="rect">
            <a:avLst/>
          </a:prstGeom>
          <a:noFill/>
        </p:spPr>
        <p:txBody>
          <a:bodyPr wrap="square" rtlCol="0">
            <a:spAutoFit/>
          </a:bodyPr>
          <a:lstStyle/>
          <a:p>
            <a:pPr defTabSz="457200"/>
            <a:r>
              <a:rPr lang="en-US" sz="1600" b="1" dirty="0">
                <a:solidFill>
                  <a:prstClr val="white"/>
                </a:solidFill>
                <a:latin typeface="Calibri"/>
              </a:rPr>
              <a:t>3. Science literacy</a:t>
            </a:r>
          </a:p>
        </p:txBody>
      </p:sp>
      <p:sp>
        <p:nvSpPr>
          <p:cNvPr id="33" name="TextBox 32">
            <a:extLst>
              <a:ext uri="{FF2B5EF4-FFF2-40B4-BE49-F238E27FC236}">
                <a16:creationId xmlns="" xmlns:a16="http://schemas.microsoft.com/office/drawing/2014/main" id="{ECA3DBE8-0ADB-44B2-B98E-0A5963D26569}"/>
              </a:ext>
            </a:extLst>
          </p:cNvPr>
          <p:cNvSpPr txBox="1"/>
          <p:nvPr/>
        </p:nvSpPr>
        <p:spPr>
          <a:xfrm>
            <a:off x="1267185" y="4762222"/>
            <a:ext cx="1711080" cy="369332"/>
          </a:xfrm>
          <a:prstGeom prst="rect">
            <a:avLst/>
          </a:prstGeom>
          <a:noFill/>
        </p:spPr>
        <p:txBody>
          <a:bodyPr wrap="square" rtlCol="0">
            <a:spAutoFit/>
          </a:bodyPr>
          <a:lstStyle/>
          <a:p>
            <a:pPr defTabSz="457200"/>
            <a:r>
              <a:rPr lang="en-US" b="1" dirty="0">
                <a:solidFill>
                  <a:prstClr val="white"/>
                </a:solidFill>
                <a:latin typeface="Calibri"/>
              </a:rPr>
              <a:t>4. ICT literacy</a:t>
            </a:r>
          </a:p>
        </p:txBody>
      </p:sp>
      <p:sp>
        <p:nvSpPr>
          <p:cNvPr id="35" name="TextBox 34">
            <a:extLst>
              <a:ext uri="{FF2B5EF4-FFF2-40B4-BE49-F238E27FC236}">
                <a16:creationId xmlns="" xmlns:a16="http://schemas.microsoft.com/office/drawing/2014/main" id="{4B61CB34-8995-48E3-AA74-FC6D5C73B84A}"/>
              </a:ext>
            </a:extLst>
          </p:cNvPr>
          <p:cNvSpPr txBox="1"/>
          <p:nvPr/>
        </p:nvSpPr>
        <p:spPr>
          <a:xfrm>
            <a:off x="1259782" y="5279645"/>
            <a:ext cx="1711080" cy="307777"/>
          </a:xfrm>
          <a:prstGeom prst="rect">
            <a:avLst/>
          </a:prstGeom>
          <a:noFill/>
        </p:spPr>
        <p:txBody>
          <a:bodyPr wrap="square" rtlCol="0">
            <a:spAutoFit/>
          </a:bodyPr>
          <a:lstStyle/>
          <a:p>
            <a:pPr defTabSz="457200"/>
            <a:r>
              <a:rPr lang="en-US" sz="1400" b="1" dirty="0">
                <a:solidFill>
                  <a:prstClr val="white"/>
                </a:solidFill>
                <a:latin typeface="Calibri"/>
              </a:rPr>
              <a:t>5. Financial literacy</a:t>
            </a:r>
          </a:p>
        </p:txBody>
      </p:sp>
      <p:sp>
        <p:nvSpPr>
          <p:cNvPr id="36" name="TextBox 35">
            <a:extLst>
              <a:ext uri="{FF2B5EF4-FFF2-40B4-BE49-F238E27FC236}">
                <a16:creationId xmlns="" xmlns:a16="http://schemas.microsoft.com/office/drawing/2014/main" id="{73C44A3D-07A0-432D-AAEB-16D00CC7D583}"/>
              </a:ext>
            </a:extLst>
          </p:cNvPr>
          <p:cNvSpPr txBox="1"/>
          <p:nvPr/>
        </p:nvSpPr>
        <p:spPr>
          <a:xfrm>
            <a:off x="1259781" y="5636945"/>
            <a:ext cx="1711080" cy="523220"/>
          </a:xfrm>
          <a:prstGeom prst="rect">
            <a:avLst/>
          </a:prstGeom>
          <a:noFill/>
        </p:spPr>
        <p:txBody>
          <a:bodyPr wrap="square" rtlCol="0">
            <a:spAutoFit/>
          </a:bodyPr>
          <a:lstStyle/>
          <a:p>
            <a:pPr defTabSz="457200"/>
            <a:r>
              <a:rPr lang="en-US" sz="1400" b="1" dirty="0">
                <a:solidFill>
                  <a:prstClr val="white"/>
                </a:solidFill>
                <a:latin typeface="Calibri"/>
              </a:rPr>
              <a:t>6. Cultural &amp; Civic literacy</a:t>
            </a:r>
          </a:p>
        </p:txBody>
      </p:sp>
      <p:sp>
        <p:nvSpPr>
          <p:cNvPr id="37" name="Rectangle: Rounded Corners 36">
            <a:extLst>
              <a:ext uri="{FF2B5EF4-FFF2-40B4-BE49-F238E27FC236}">
                <a16:creationId xmlns="" xmlns:a16="http://schemas.microsoft.com/office/drawing/2014/main" id="{EECA2F9B-CE56-4DDB-A474-00FEDE25E145}"/>
              </a:ext>
            </a:extLst>
          </p:cNvPr>
          <p:cNvSpPr/>
          <p:nvPr/>
        </p:nvSpPr>
        <p:spPr>
          <a:xfrm>
            <a:off x="3493664" y="3112762"/>
            <a:ext cx="2305174" cy="2655124"/>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41" name="TextBox 40">
            <a:extLst>
              <a:ext uri="{FF2B5EF4-FFF2-40B4-BE49-F238E27FC236}">
                <a16:creationId xmlns="" xmlns:a16="http://schemas.microsoft.com/office/drawing/2014/main" id="{CFC6D162-A071-4B2F-B176-83E244F4BA9F}"/>
              </a:ext>
            </a:extLst>
          </p:cNvPr>
          <p:cNvSpPr txBox="1"/>
          <p:nvPr/>
        </p:nvSpPr>
        <p:spPr>
          <a:xfrm>
            <a:off x="4016466" y="3257550"/>
            <a:ext cx="1575880" cy="616579"/>
          </a:xfrm>
          <a:prstGeom prst="rect">
            <a:avLst/>
          </a:prstGeom>
          <a:noFill/>
        </p:spPr>
        <p:txBody>
          <a:bodyPr wrap="square" rtlCol="0">
            <a:spAutoFit/>
          </a:bodyPr>
          <a:lstStyle/>
          <a:p>
            <a:pPr defTabSz="457200">
              <a:lnSpc>
                <a:spcPct val="80000"/>
              </a:lnSpc>
            </a:pPr>
            <a:r>
              <a:rPr lang="en-US" sz="1400" b="1" dirty="0">
                <a:solidFill>
                  <a:srgbClr val="000000"/>
                </a:solidFill>
                <a:latin typeface="Calibri"/>
              </a:rPr>
              <a:t>7. Critical thinking /problem-solving</a:t>
            </a:r>
          </a:p>
        </p:txBody>
      </p:sp>
      <p:sp>
        <p:nvSpPr>
          <p:cNvPr id="42" name="TextBox 41">
            <a:extLst>
              <a:ext uri="{FF2B5EF4-FFF2-40B4-BE49-F238E27FC236}">
                <a16:creationId xmlns="" xmlns:a16="http://schemas.microsoft.com/office/drawing/2014/main" id="{0E61D67C-09C6-4176-AEB7-E4441E3ED11D}"/>
              </a:ext>
            </a:extLst>
          </p:cNvPr>
          <p:cNvSpPr txBox="1"/>
          <p:nvPr/>
        </p:nvSpPr>
        <p:spPr>
          <a:xfrm>
            <a:off x="4017780" y="3854686"/>
            <a:ext cx="1351652" cy="369332"/>
          </a:xfrm>
          <a:prstGeom prst="rect">
            <a:avLst/>
          </a:prstGeom>
          <a:noFill/>
        </p:spPr>
        <p:txBody>
          <a:bodyPr wrap="none" rtlCol="0">
            <a:spAutoFit/>
          </a:bodyPr>
          <a:lstStyle/>
          <a:p>
            <a:pPr defTabSz="457200"/>
            <a:r>
              <a:rPr lang="en-US" b="1" dirty="0">
                <a:solidFill>
                  <a:srgbClr val="000000"/>
                </a:solidFill>
                <a:latin typeface="Calibri"/>
              </a:rPr>
              <a:t>8. Creativity </a:t>
            </a:r>
          </a:p>
        </p:txBody>
      </p:sp>
      <p:sp>
        <p:nvSpPr>
          <p:cNvPr id="53" name="TextBox 52">
            <a:extLst>
              <a:ext uri="{FF2B5EF4-FFF2-40B4-BE49-F238E27FC236}">
                <a16:creationId xmlns="" xmlns:a16="http://schemas.microsoft.com/office/drawing/2014/main" id="{32DF1D08-BF2F-4C18-B49E-854C0FE2F6A0}"/>
              </a:ext>
            </a:extLst>
          </p:cNvPr>
          <p:cNvSpPr txBox="1"/>
          <p:nvPr/>
        </p:nvSpPr>
        <p:spPr>
          <a:xfrm>
            <a:off x="4016466" y="4337071"/>
            <a:ext cx="1711080" cy="307777"/>
          </a:xfrm>
          <a:prstGeom prst="rect">
            <a:avLst/>
          </a:prstGeom>
          <a:noFill/>
        </p:spPr>
        <p:txBody>
          <a:bodyPr wrap="square" rtlCol="0">
            <a:spAutoFit/>
          </a:bodyPr>
          <a:lstStyle/>
          <a:p>
            <a:pPr defTabSz="457200"/>
            <a:r>
              <a:rPr lang="en-US" sz="1400" b="1" dirty="0">
                <a:solidFill>
                  <a:srgbClr val="000000"/>
                </a:solidFill>
                <a:latin typeface="Calibri"/>
              </a:rPr>
              <a:t>9. Communication </a:t>
            </a:r>
          </a:p>
        </p:txBody>
      </p:sp>
      <p:sp>
        <p:nvSpPr>
          <p:cNvPr id="54" name="TextBox 53">
            <a:extLst>
              <a:ext uri="{FF2B5EF4-FFF2-40B4-BE49-F238E27FC236}">
                <a16:creationId xmlns="" xmlns:a16="http://schemas.microsoft.com/office/drawing/2014/main" id="{624582CF-D0BB-4C78-A21B-1AC3761D55B4}"/>
              </a:ext>
            </a:extLst>
          </p:cNvPr>
          <p:cNvSpPr txBox="1"/>
          <p:nvPr/>
        </p:nvSpPr>
        <p:spPr>
          <a:xfrm>
            <a:off x="4006936" y="4840046"/>
            <a:ext cx="1711080" cy="338554"/>
          </a:xfrm>
          <a:prstGeom prst="rect">
            <a:avLst/>
          </a:prstGeom>
          <a:noFill/>
        </p:spPr>
        <p:txBody>
          <a:bodyPr wrap="square" rtlCol="0">
            <a:spAutoFit/>
          </a:bodyPr>
          <a:lstStyle/>
          <a:p>
            <a:pPr defTabSz="457200"/>
            <a:r>
              <a:rPr lang="en-US" sz="1600" b="1" dirty="0">
                <a:solidFill>
                  <a:srgbClr val="000000"/>
                </a:solidFill>
                <a:latin typeface="Calibri"/>
              </a:rPr>
              <a:t>10. Collaboration</a:t>
            </a:r>
          </a:p>
        </p:txBody>
      </p:sp>
      <p:grpSp>
        <p:nvGrpSpPr>
          <p:cNvPr id="119" name="Group 118">
            <a:extLst>
              <a:ext uri="{FF2B5EF4-FFF2-40B4-BE49-F238E27FC236}">
                <a16:creationId xmlns="" xmlns:a16="http://schemas.microsoft.com/office/drawing/2014/main" id="{13C374AB-1036-415F-9760-019773604659}"/>
              </a:ext>
            </a:extLst>
          </p:cNvPr>
          <p:cNvGrpSpPr/>
          <p:nvPr/>
        </p:nvGrpSpPr>
        <p:grpSpPr>
          <a:xfrm>
            <a:off x="3567524" y="3295160"/>
            <a:ext cx="450225" cy="445013"/>
            <a:chOff x="3567522" y="3295153"/>
            <a:chExt cx="450225" cy="445013"/>
          </a:xfrm>
        </p:grpSpPr>
        <p:sp>
          <p:nvSpPr>
            <p:cNvPr id="39" name="Oval 38">
              <a:extLst>
                <a:ext uri="{FF2B5EF4-FFF2-40B4-BE49-F238E27FC236}">
                  <a16:creationId xmlns="" xmlns:a16="http://schemas.microsoft.com/office/drawing/2014/main" id="{7A8F9A4E-F70D-4B63-B592-C74A9290EB23}"/>
                </a:ext>
              </a:extLst>
            </p:cNvPr>
            <p:cNvSpPr/>
            <p:nvPr/>
          </p:nvSpPr>
          <p:spPr>
            <a:xfrm>
              <a:off x="3567522" y="3295153"/>
              <a:ext cx="450225" cy="4450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58" name="Graphic 57" descr="Head with gears">
              <a:extLst>
                <a:ext uri="{FF2B5EF4-FFF2-40B4-BE49-F238E27FC236}">
                  <a16:creationId xmlns="" xmlns:a16="http://schemas.microsoft.com/office/drawing/2014/main" id="{C4A95012-7495-4D79-A811-3BB2DFA7233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3628726" y="3367190"/>
              <a:ext cx="327812" cy="327812"/>
            </a:xfrm>
            <a:prstGeom prst="rect">
              <a:avLst/>
            </a:prstGeom>
          </p:spPr>
        </p:pic>
      </p:grpSp>
      <p:grpSp>
        <p:nvGrpSpPr>
          <p:cNvPr id="120" name="Group 119">
            <a:extLst>
              <a:ext uri="{FF2B5EF4-FFF2-40B4-BE49-F238E27FC236}">
                <a16:creationId xmlns="" xmlns:a16="http://schemas.microsoft.com/office/drawing/2014/main" id="{10601596-DCBB-4A78-8D69-75F902B74E89}"/>
              </a:ext>
            </a:extLst>
          </p:cNvPr>
          <p:cNvGrpSpPr/>
          <p:nvPr/>
        </p:nvGrpSpPr>
        <p:grpSpPr>
          <a:xfrm>
            <a:off x="3567521" y="3786403"/>
            <a:ext cx="450225" cy="445013"/>
            <a:chOff x="3567521" y="3786402"/>
            <a:chExt cx="450225" cy="445013"/>
          </a:xfrm>
        </p:grpSpPr>
        <p:sp>
          <p:nvSpPr>
            <p:cNvPr id="47" name="Oval 46">
              <a:extLst>
                <a:ext uri="{FF2B5EF4-FFF2-40B4-BE49-F238E27FC236}">
                  <a16:creationId xmlns="" xmlns:a16="http://schemas.microsoft.com/office/drawing/2014/main" id="{A878485C-CB5D-4A81-BCCD-A282B46EE8F3}"/>
                </a:ext>
              </a:extLst>
            </p:cNvPr>
            <p:cNvSpPr/>
            <p:nvPr/>
          </p:nvSpPr>
          <p:spPr>
            <a:xfrm>
              <a:off x="3567521" y="3786402"/>
              <a:ext cx="450225" cy="4450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60" name="Graphic 59" descr="Blackboard">
              <a:extLst>
                <a:ext uri="{FF2B5EF4-FFF2-40B4-BE49-F238E27FC236}">
                  <a16:creationId xmlns="" xmlns:a16="http://schemas.microsoft.com/office/drawing/2014/main" id="{F6A611CB-EA37-4A0B-BA33-5D82A8A9D0A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3597697" y="3826193"/>
              <a:ext cx="389869" cy="389869"/>
            </a:xfrm>
            <a:prstGeom prst="rect">
              <a:avLst/>
            </a:prstGeom>
          </p:spPr>
        </p:pic>
      </p:grpSp>
      <p:grpSp>
        <p:nvGrpSpPr>
          <p:cNvPr id="121" name="Group 120">
            <a:extLst>
              <a:ext uri="{FF2B5EF4-FFF2-40B4-BE49-F238E27FC236}">
                <a16:creationId xmlns="" xmlns:a16="http://schemas.microsoft.com/office/drawing/2014/main" id="{D89CE2A3-0630-430D-9599-21B788ABA026}"/>
              </a:ext>
            </a:extLst>
          </p:cNvPr>
          <p:cNvGrpSpPr/>
          <p:nvPr/>
        </p:nvGrpSpPr>
        <p:grpSpPr>
          <a:xfrm>
            <a:off x="3567521" y="4290951"/>
            <a:ext cx="450225" cy="445013"/>
            <a:chOff x="3567520" y="4290877"/>
            <a:chExt cx="450225" cy="445013"/>
          </a:xfrm>
        </p:grpSpPr>
        <p:sp>
          <p:nvSpPr>
            <p:cNvPr id="46" name="Oval 45">
              <a:extLst>
                <a:ext uri="{FF2B5EF4-FFF2-40B4-BE49-F238E27FC236}">
                  <a16:creationId xmlns="" xmlns:a16="http://schemas.microsoft.com/office/drawing/2014/main" id="{AAE7346A-92DA-428A-8F91-A067A4A85827}"/>
                </a:ext>
              </a:extLst>
            </p:cNvPr>
            <p:cNvSpPr/>
            <p:nvPr/>
          </p:nvSpPr>
          <p:spPr>
            <a:xfrm>
              <a:off x="3567520" y="4290877"/>
              <a:ext cx="450225" cy="4450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62" name="Graphic 61" descr="Chat">
              <a:extLst>
                <a:ext uri="{FF2B5EF4-FFF2-40B4-BE49-F238E27FC236}">
                  <a16:creationId xmlns="" xmlns:a16="http://schemas.microsoft.com/office/drawing/2014/main" id="{CB936837-F841-406C-BCD4-053B28A323D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a:off x="3593733" y="4334699"/>
              <a:ext cx="393833" cy="393833"/>
            </a:xfrm>
            <a:prstGeom prst="rect">
              <a:avLst/>
            </a:prstGeom>
          </p:spPr>
        </p:pic>
      </p:grpSp>
      <p:grpSp>
        <p:nvGrpSpPr>
          <p:cNvPr id="122" name="Group 121">
            <a:extLst>
              <a:ext uri="{FF2B5EF4-FFF2-40B4-BE49-F238E27FC236}">
                <a16:creationId xmlns="" xmlns:a16="http://schemas.microsoft.com/office/drawing/2014/main" id="{F23B63BC-40AD-4983-B759-DBD9B9235EDC}"/>
              </a:ext>
            </a:extLst>
          </p:cNvPr>
          <p:cNvGrpSpPr/>
          <p:nvPr/>
        </p:nvGrpSpPr>
        <p:grpSpPr>
          <a:xfrm>
            <a:off x="3567521" y="4771429"/>
            <a:ext cx="450225" cy="445013"/>
            <a:chOff x="3567520" y="4771355"/>
            <a:chExt cx="450225" cy="445013"/>
          </a:xfrm>
        </p:grpSpPr>
        <p:sp>
          <p:nvSpPr>
            <p:cNvPr id="45" name="Oval 44">
              <a:extLst>
                <a:ext uri="{FF2B5EF4-FFF2-40B4-BE49-F238E27FC236}">
                  <a16:creationId xmlns="" xmlns:a16="http://schemas.microsoft.com/office/drawing/2014/main" id="{59E6502A-4DEC-4B58-9073-0BBD8A710DCE}"/>
                </a:ext>
              </a:extLst>
            </p:cNvPr>
            <p:cNvSpPr/>
            <p:nvPr/>
          </p:nvSpPr>
          <p:spPr>
            <a:xfrm>
              <a:off x="3567520" y="4771355"/>
              <a:ext cx="450225" cy="4450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64" name="Graphic 63" descr="Customer review">
              <a:extLst>
                <a:ext uri="{FF2B5EF4-FFF2-40B4-BE49-F238E27FC236}">
                  <a16:creationId xmlns="" xmlns:a16="http://schemas.microsoft.com/office/drawing/2014/main" id="{F2CE7686-FA27-41DE-907C-2ADAA4297B9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tretch>
              <a:fillRect/>
            </a:stretch>
          </p:blipFill>
          <p:spPr>
            <a:xfrm>
              <a:off x="3654428" y="4860470"/>
              <a:ext cx="302110" cy="302110"/>
            </a:xfrm>
            <a:prstGeom prst="rect">
              <a:avLst/>
            </a:prstGeom>
          </p:spPr>
        </p:pic>
      </p:grpSp>
      <p:sp>
        <p:nvSpPr>
          <p:cNvPr id="65" name="Rectangle: Rounded Corners 64">
            <a:extLst>
              <a:ext uri="{FF2B5EF4-FFF2-40B4-BE49-F238E27FC236}">
                <a16:creationId xmlns="" xmlns:a16="http://schemas.microsoft.com/office/drawing/2014/main" id="{985A84DC-771F-40DA-8C3A-36BC2D7540CC}"/>
              </a:ext>
            </a:extLst>
          </p:cNvPr>
          <p:cNvSpPr/>
          <p:nvPr/>
        </p:nvSpPr>
        <p:spPr>
          <a:xfrm>
            <a:off x="6198341" y="3076418"/>
            <a:ext cx="2288775" cy="3182772"/>
          </a:xfrm>
          <a:prstGeom prst="round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69" name="TextBox 68">
            <a:extLst>
              <a:ext uri="{FF2B5EF4-FFF2-40B4-BE49-F238E27FC236}">
                <a16:creationId xmlns="" xmlns:a16="http://schemas.microsoft.com/office/drawing/2014/main" id="{284E1BA7-BAF7-49C6-A08D-4A44CE9451E1}"/>
              </a:ext>
            </a:extLst>
          </p:cNvPr>
          <p:cNvSpPr txBox="1"/>
          <p:nvPr/>
        </p:nvSpPr>
        <p:spPr>
          <a:xfrm>
            <a:off x="6751464" y="3304170"/>
            <a:ext cx="1390124" cy="369332"/>
          </a:xfrm>
          <a:prstGeom prst="rect">
            <a:avLst/>
          </a:prstGeom>
          <a:noFill/>
        </p:spPr>
        <p:txBody>
          <a:bodyPr wrap="none" rtlCol="0">
            <a:spAutoFit/>
          </a:bodyPr>
          <a:lstStyle/>
          <a:p>
            <a:pPr defTabSz="457200"/>
            <a:r>
              <a:rPr lang="en-US" b="1" dirty="0">
                <a:solidFill>
                  <a:prstClr val="white"/>
                </a:solidFill>
                <a:latin typeface="Calibri"/>
              </a:rPr>
              <a:t>11. </a:t>
            </a:r>
            <a:r>
              <a:rPr lang="en-US" b="1" dirty="0" smtClean="0">
                <a:solidFill>
                  <a:prstClr val="white"/>
                </a:solidFill>
                <a:latin typeface="Calibri"/>
              </a:rPr>
              <a:t>Curiosity</a:t>
            </a:r>
            <a:endParaRPr lang="en-US" b="1" dirty="0">
              <a:solidFill>
                <a:prstClr val="white"/>
              </a:solidFill>
              <a:latin typeface="Calibri"/>
            </a:endParaRPr>
          </a:p>
        </p:txBody>
      </p:sp>
      <p:sp>
        <p:nvSpPr>
          <p:cNvPr id="70" name="TextBox 69">
            <a:extLst>
              <a:ext uri="{FF2B5EF4-FFF2-40B4-BE49-F238E27FC236}">
                <a16:creationId xmlns="" xmlns:a16="http://schemas.microsoft.com/office/drawing/2014/main" id="{F32466F7-9836-41F5-B68D-A4A92E9A69CE}"/>
              </a:ext>
            </a:extLst>
          </p:cNvPr>
          <p:cNvSpPr txBox="1"/>
          <p:nvPr/>
        </p:nvSpPr>
        <p:spPr>
          <a:xfrm>
            <a:off x="6772962" y="3823485"/>
            <a:ext cx="1518364" cy="400110"/>
          </a:xfrm>
          <a:prstGeom prst="rect">
            <a:avLst/>
          </a:prstGeom>
          <a:noFill/>
        </p:spPr>
        <p:txBody>
          <a:bodyPr wrap="none" rtlCol="0">
            <a:spAutoFit/>
          </a:bodyPr>
          <a:lstStyle/>
          <a:p>
            <a:pPr defTabSz="457200"/>
            <a:r>
              <a:rPr lang="en-US" sz="2000" b="1" dirty="0">
                <a:solidFill>
                  <a:prstClr val="white"/>
                </a:solidFill>
                <a:latin typeface="Calibri"/>
              </a:rPr>
              <a:t>12. Initiative</a:t>
            </a:r>
          </a:p>
        </p:txBody>
      </p:sp>
      <p:sp>
        <p:nvSpPr>
          <p:cNvPr id="81" name="TextBox 80">
            <a:extLst>
              <a:ext uri="{FF2B5EF4-FFF2-40B4-BE49-F238E27FC236}">
                <a16:creationId xmlns="" xmlns:a16="http://schemas.microsoft.com/office/drawing/2014/main" id="{0CE56CEB-FA3F-4908-BE8C-DB42B4A1A565}"/>
              </a:ext>
            </a:extLst>
          </p:cNvPr>
          <p:cNvSpPr txBox="1"/>
          <p:nvPr/>
        </p:nvSpPr>
        <p:spPr>
          <a:xfrm>
            <a:off x="6771685" y="4339731"/>
            <a:ext cx="1711080" cy="307777"/>
          </a:xfrm>
          <a:prstGeom prst="rect">
            <a:avLst/>
          </a:prstGeom>
          <a:noFill/>
        </p:spPr>
        <p:txBody>
          <a:bodyPr wrap="square" rtlCol="0">
            <a:spAutoFit/>
          </a:bodyPr>
          <a:lstStyle/>
          <a:p>
            <a:pPr defTabSz="457200"/>
            <a:r>
              <a:rPr lang="en-US" sz="1400" b="1" dirty="0">
                <a:solidFill>
                  <a:prstClr val="white"/>
                </a:solidFill>
                <a:latin typeface="Calibri"/>
              </a:rPr>
              <a:t>13. Persistence/grit</a:t>
            </a:r>
          </a:p>
        </p:txBody>
      </p:sp>
      <p:sp>
        <p:nvSpPr>
          <p:cNvPr id="82" name="TextBox 81">
            <a:extLst>
              <a:ext uri="{FF2B5EF4-FFF2-40B4-BE49-F238E27FC236}">
                <a16:creationId xmlns="" xmlns:a16="http://schemas.microsoft.com/office/drawing/2014/main" id="{3ED3EF6B-FFA7-40D4-9628-22EB34ABACAE}"/>
              </a:ext>
            </a:extLst>
          </p:cNvPr>
          <p:cNvSpPr txBox="1"/>
          <p:nvPr/>
        </p:nvSpPr>
        <p:spPr>
          <a:xfrm>
            <a:off x="6779088" y="4808840"/>
            <a:ext cx="1711080" cy="369332"/>
          </a:xfrm>
          <a:prstGeom prst="rect">
            <a:avLst/>
          </a:prstGeom>
          <a:noFill/>
        </p:spPr>
        <p:txBody>
          <a:bodyPr wrap="square" rtlCol="0">
            <a:spAutoFit/>
          </a:bodyPr>
          <a:lstStyle/>
          <a:p>
            <a:pPr defTabSz="457200"/>
            <a:r>
              <a:rPr lang="en-US" b="1" dirty="0">
                <a:solidFill>
                  <a:prstClr val="white"/>
                </a:solidFill>
                <a:latin typeface="Calibri"/>
              </a:rPr>
              <a:t>14. Adaptive </a:t>
            </a:r>
          </a:p>
        </p:txBody>
      </p:sp>
      <p:sp>
        <p:nvSpPr>
          <p:cNvPr id="83" name="TextBox 82">
            <a:extLst>
              <a:ext uri="{FF2B5EF4-FFF2-40B4-BE49-F238E27FC236}">
                <a16:creationId xmlns="" xmlns:a16="http://schemas.microsoft.com/office/drawing/2014/main" id="{DD06223C-FA05-41FB-8B64-D21E69390E81}"/>
              </a:ext>
            </a:extLst>
          </p:cNvPr>
          <p:cNvSpPr txBox="1"/>
          <p:nvPr/>
        </p:nvSpPr>
        <p:spPr>
          <a:xfrm>
            <a:off x="6759344" y="5329177"/>
            <a:ext cx="1711080" cy="369332"/>
          </a:xfrm>
          <a:prstGeom prst="rect">
            <a:avLst/>
          </a:prstGeom>
          <a:noFill/>
        </p:spPr>
        <p:txBody>
          <a:bodyPr wrap="square" rtlCol="0">
            <a:spAutoFit/>
          </a:bodyPr>
          <a:lstStyle/>
          <a:p>
            <a:pPr defTabSz="457200"/>
            <a:r>
              <a:rPr lang="en-US" b="1" dirty="0">
                <a:solidFill>
                  <a:prstClr val="white"/>
                </a:solidFill>
                <a:latin typeface="Calibri"/>
              </a:rPr>
              <a:t>15. Leadership</a:t>
            </a:r>
          </a:p>
        </p:txBody>
      </p:sp>
      <p:sp>
        <p:nvSpPr>
          <p:cNvPr id="84" name="TextBox 83">
            <a:extLst>
              <a:ext uri="{FF2B5EF4-FFF2-40B4-BE49-F238E27FC236}">
                <a16:creationId xmlns="" xmlns:a16="http://schemas.microsoft.com/office/drawing/2014/main" id="{78EA36BD-4797-4BF9-A7E8-489245B52285}"/>
              </a:ext>
            </a:extLst>
          </p:cNvPr>
          <p:cNvSpPr txBox="1"/>
          <p:nvPr/>
        </p:nvSpPr>
        <p:spPr>
          <a:xfrm>
            <a:off x="6771685" y="5667270"/>
            <a:ext cx="1711080" cy="523220"/>
          </a:xfrm>
          <a:prstGeom prst="rect">
            <a:avLst/>
          </a:prstGeom>
          <a:noFill/>
        </p:spPr>
        <p:txBody>
          <a:bodyPr wrap="square" rtlCol="0">
            <a:spAutoFit/>
          </a:bodyPr>
          <a:lstStyle/>
          <a:p>
            <a:pPr defTabSz="457200"/>
            <a:r>
              <a:rPr lang="en-US" sz="1400" b="1" dirty="0">
                <a:solidFill>
                  <a:prstClr val="white"/>
                </a:solidFill>
                <a:latin typeface="Calibri"/>
              </a:rPr>
              <a:t>16. Social &amp; cultural awareness</a:t>
            </a:r>
          </a:p>
        </p:txBody>
      </p:sp>
      <p:grpSp>
        <p:nvGrpSpPr>
          <p:cNvPr id="123" name="Group 122">
            <a:extLst>
              <a:ext uri="{FF2B5EF4-FFF2-40B4-BE49-F238E27FC236}">
                <a16:creationId xmlns="" xmlns:a16="http://schemas.microsoft.com/office/drawing/2014/main" id="{03812E1E-EC2D-4FC8-9325-49CAD8042E0D}"/>
              </a:ext>
            </a:extLst>
          </p:cNvPr>
          <p:cNvGrpSpPr/>
          <p:nvPr/>
        </p:nvGrpSpPr>
        <p:grpSpPr>
          <a:xfrm>
            <a:off x="6322742" y="3263949"/>
            <a:ext cx="450225" cy="445013"/>
            <a:chOff x="6322741" y="3263947"/>
            <a:chExt cx="450225" cy="445013"/>
          </a:xfrm>
        </p:grpSpPr>
        <p:sp>
          <p:nvSpPr>
            <p:cNvPr id="67" name="Oval 66">
              <a:extLst>
                <a:ext uri="{FF2B5EF4-FFF2-40B4-BE49-F238E27FC236}">
                  <a16:creationId xmlns="" xmlns:a16="http://schemas.microsoft.com/office/drawing/2014/main" id="{60CD258B-4BA8-4FDD-94AD-6B4B7CAD4270}"/>
                </a:ext>
              </a:extLst>
            </p:cNvPr>
            <p:cNvSpPr/>
            <p:nvPr/>
          </p:nvSpPr>
          <p:spPr>
            <a:xfrm>
              <a:off x="6322741" y="3263947"/>
              <a:ext cx="450225" cy="4450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u="sng">
                <a:solidFill>
                  <a:prstClr val="white"/>
                </a:solidFill>
                <a:latin typeface="Calibri"/>
              </a:endParaRPr>
            </a:p>
          </p:txBody>
        </p:sp>
        <p:pic>
          <p:nvPicPr>
            <p:cNvPr id="86" name="Graphic 85" descr="Lightbulb and gear">
              <a:extLst>
                <a:ext uri="{FF2B5EF4-FFF2-40B4-BE49-F238E27FC236}">
                  <a16:creationId xmlns="" xmlns:a16="http://schemas.microsoft.com/office/drawing/2014/main" id="{1B2D40D7-8BAB-4265-A239-F6E7DFB7E65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tretch>
              <a:fillRect/>
            </a:stretch>
          </p:blipFill>
          <p:spPr>
            <a:xfrm>
              <a:off x="6381951" y="3295153"/>
              <a:ext cx="348403" cy="348403"/>
            </a:xfrm>
            <a:prstGeom prst="rect">
              <a:avLst/>
            </a:prstGeom>
          </p:spPr>
        </p:pic>
      </p:grpSp>
      <p:grpSp>
        <p:nvGrpSpPr>
          <p:cNvPr id="124" name="Group 123">
            <a:extLst>
              <a:ext uri="{FF2B5EF4-FFF2-40B4-BE49-F238E27FC236}">
                <a16:creationId xmlns="" xmlns:a16="http://schemas.microsoft.com/office/drawing/2014/main" id="{F4FB9A55-4DF8-496E-8FDA-D81861E301F5}"/>
              </a:ext>
            </a:extLst>
          </p:cNvPr>
          <p:cNvGrpSpPr/>
          <p:nvPr/>
        </p:nvGrpSpPr>
        <p:grpSpPr>
          <a:xfrm>
            <a:off x="6322742" y="3755202"/>
            <a:ext cx="450225" cy="445013"/>
            <a:chOff x="6322740" y="3755196"/>
            <a:chExt cx="450225" cy="445013"/>
          </a:xfrm>
        </p:grpSpPr>
        <p:sp>
          <p:nvSpPr>
            <p:cNvPr id="75" name="Oval 74">
              <a:extLst>
                <a:ext uri="{FF2B5EF4-FFF2-40B4-BE49-F238E27FC236}">
                  <a16:creationId xmlns="" xmlns:a16="http://schemas.microsoft.com/office/drawing/2014/main" id="{BCD8DC95-6FB8-4783-9ABD-E5C88753D922}"/>
                </a:ext>
              </a:extLst>
            </p:cNvPr>
            <p:cNvSpPr/>
            <p:nvPr/>
          </p:nvSpPr>
          <p:spPr>
            <a:xfrm>
              <a:off x="6322740" y="3755196"/>
              <a:ext cx="450225" cy="4450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88" name="Graphic 87" descr="Lightbulb and pencil">
              <a:extLst>
                <a:ext uri="{FF2B5EF4-FFF2-40B4-BE49-F238E27FC236}">
                  <a16:creationId xmlns="" xmlns:a16="http://schemas.microsoft.com/office/drawing/2014/main" id="{5679C2EF-5191-46D2-9A27-5C2EFE34588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tretch>
              <a:fillRect/>
            </a:stretch>
          </p:blipFill>
          <p:spPr>
            <a:xfrm>
              <a:off x="6389464" y="3818495"/>
              <a:ext cx="333375" cy="333375"/>
            </a:xfrm>
            <a:prstGeom prst="rect">
              <a:avLst/>
            </a:prstGeom>
          </p:spPr>
        </p:pic>
      </p:grpSp>
      <p:grpSp>
        <p:nvGrpSpPr>
          <p:cNvPr id="125" name="Group 124">
            <a:extLst>
              <a:ext uri="{FF2B5EF4-FFF2-40B4-BE49-F238E27FC236}">
                <a16:creationId xmlns="" xmlns:a16="http://schemas.microsoft.com/office/drawing/2014/main" id="{9677E154-0BBA-4D2F-8A82-5B28E2D60345}"/>
              </a:ext>
            </a:extLst>
          </p:cNvPr>
          <p:cNvGrpSpPr/>
          <p:nvPr/>
        </p:nvGrpSpPr>
        <p:grpSpPr>
          <a:xfrm>
            <a:off x="6322739" y="4259745"/>
            <a:ext cx="450225" cy="445013"/>
            <a:chOff x="6322739" y="4259671"/>
            <a:chExt cx="450225" cy="445013"/>
          </a:xfrm>
        </p:grpSpPr>
        <p:sp>
          <p:nvSpPr>
            <p:cNvPr id="74" name="Oval 73">
              <a:extLst>
                <a:ext uri="{FF2B5EF4-FFF2-40B4-BE49-F238E27FC236}">
                  <a16:creationId xmlns="" xmlns:a16="http://schemas.microsoft.com/office/drawing/2014/main" id="{2FE8FD72-D32D-474D-A342-B80BA2CFDEB6}"/>
                </a:ext>
              </a:extLst>
            </p:cNvPr>
            <p:cNvSpPr/>
            <p:nvPr/>
          </p:nvSpPr>
          <p:spPr>
            <a:xfrm>
              <a:off x="6322739" y="4259671"/>
              <a:ext cx="450225" cy="4450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90" name="Graphic 89" descr="Muscular arm">
              <a:extLst>
                <a:ext uri="{FF2B5EF4-FFF2-40B4-BE49-F238E27FC236}">
                  <a16:creationId xmlns="" xmlns:a16="http://schemas.microsoft.com/office/drawing/2014/main" id="{7E1F024E-2CB2-4F33-88FB-B5640A759F34}"/>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tretch>
              <a:fillRect/>
            </a:stretch>
          </p:blipFill>
          <p:spPr>
            <a:xfrm>
              <a:off x="6392182" y="4319626"/>
              <a:ext cx="327938" cy="327938"/>
            </a:xfrm>
            <a:prstGeom prst="rect">
              <a:avLst/>
            </a:prstGeom>
          </p:spPr>
        </p:pic>
      </p:grpSp>
      <p:grpSp>
        <p:nvGrpSpPr>
          <p:cNvPr id="126" name="Group 125">
            <a:extLst>
              <a:ext uri="{FF2B5EF4-FFF2-40B4-BE49-F238E27FC236}">
                <a16:creationId xmlns="" xmlns:a16="http://schemas.microsoft.com/office/drawing/2014/main" id="{546DA988-5990-499A-8F05-F4601B59B8DC}"/>
              </a:ext>
            </a:extLst>
          </p:cNvPr>
          <p:cNvGrpSpPr/>
          <p:nvPr/>
        </p:nvGrpSpPr>
        <p:grpSpPr>
          <a:xfrm>
            <a:off x="6322739" y="4740223"/>
            <a:ext cx="450225" cy="445013"/>
            <a:chOff x="6322739" y="4740149"/>
            <a:chExt cx="450225" cy="445013"/>
          </a:xfrm>
        </p:grpSpPr>
        <p:sp>
          <p:nvSpPr>
            <p:cNvPr id="73" name="Oval 72">
              <a:extLst>
                <a:ext uri="{FF2B5EF4-FFF2-40B4-BE49-F238E27FC236}">
                  <a16:creationId xmlns="" xmlns:a16="http://schemas.microsoft.com/office/drawing/2014/main" id="{7696E8C1-5FEB-494D-98DB-E603B3109400}"/>
                </a:ext>
              </a:extLst>
            </p:cNvPr>
            <p:cNvSpPr/>
            <p:nvPr/>
          </p:nvSpPr>
          <p:spPr>
            <a:xfrm>
              <a:off x="6322739" y="4740149"/>
              <a:ext cx="450225" cy="4450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92" name="Graphic 91" descr="Gears">
              <a:extLst>
                <a:ext uri="{FF2B5EF4-FFF2-40B4-BE49-F238E27FC236}">
                  <a16:creationId xmlns="" xmlns:a16="http://schemas.microsoft.com/office/drawing/2014/main" id="{39391D06-7015-4C91-AC48-B7290DBDBFCD}"/>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 xmlns:asvg="http://schemas.microsoft.com/office/drawing/2016/SVG/main" r:embed="rId29"/>
                </a:ext>
              </a:extLst>
            </a:blip>
            <a:stretch>
              <a:fillRect/>
            </a:stretch>
          </p:blipFill>
          <p:spPr>
            <a:xfrm>
              <a:off x="6374250" y="4774743"/>
              <a:ext cx="363801" cy="363801"/>
            </a:xfrm>
            <a:prstGeom prst="rect">
              <a:avLst/>
            </a:prstGeom>
          </p:spPr>
        </p:pic>
      </p:grpSp>
      <p:grpSp>
        <p:nvGrpSpPr>
          <p:cNvPr id="2" name="Group 1">
            <a:extLst>
              <a:ext uri="{FF2B5EF4-FFF2-40B4-BE49-F238E27FC236}">
                <a16:creationId xmlns="" xmlns:a16="http://schemas.microsoft.com/office/drawing/2014/main" id="{A5CF9163-F15B-4F1E-8A8F-58F7E27EB2AF}"/>
              </a:ext>
            </a:extLst>
          </p:cNvPr>
          <p:cNvGrpSpPr/>
          <p:nvPr/>
        </p:nvGrpSpPr>
        <p:grpSpPr>
          <a:xfrm>
            <a:off x="6322776" y="5216279"/>
            <a:ext cx="456349" cy="460204"/>
            <a:chOff x="6322739" y="5216279"/>
            <a:chExt cx="456349" cy="460204"/>
          </a:xfrm>
        </p:grpSpPr>
        <p:sp>
          <p:nvSpPr>
            <p:cNvPr id="72" name="Oval 71">
              <a:extLst>
                <a:ext uri="{FF2B5EF4-FFF2-40B4-BE49-F238E27FC236}">
                  <a16:creationId xmlns="" xmlns:a16="http://schemas.microsoft.com/office/drawing/2014/main" id="{CA02CF35-13A9-423C-92A6-4BBF31ED0866}"/>
                </a:ext>
              </a:extLst>
            </p:cNvPr>
            <p:cNvSpPr/>
            <p:nvPr/>
          </p:nvSpPr>
          <p:spPr>
            <a:xfrm>
              <a:off x="6322739" y="5231470"/>
              <a:ext cx="450225" cy="4450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94" name="Graphic 93" descr="Social network">
              <a:extLst>
                <a:ext uri="{FF2B5EF4-FFF2-40B4-BE49-F238E27FC236}">
                  <a16:creationId xmlns="" xmlns:a16="http://schemas.microsoft.com/office/drawing/2014/main" id="{9C497B66-6BAC-4816-A23A-DE9DD351A91E}"/>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31"/>
                </a:ext>
              </a:extLst>
            </a:blip>
            <a:stretch>
              <a:fillRect/>
            </a:stretch>
          </p:blipFill>
          <p:spPr>
            <a:xfrm>
              <a:off x="6329030" y="5216279"/>
              <a:ext cx="450058" cy="450058"/>
            </a:xfrm>
            <a:prstGeom prst="rect">
              <a:avLst/>
            </a:prstGeom>
          </p:spPr>
        </p:pic>
      </p:grpSp>
      <p:grpSp>
        <p:nvGrpSpPr>
          <p:cNvPr id="127" name="Group 126">
            <a:extLst>
              <a:ext uri="{FF2B5EF4-FFF2-40B4-BE49-F238E27FC236}">
                <a16:creationId xmlns="" xmlns:a16="http://schemas.microsoft.com/office/drawing/2014/main" id="{994F1421-5FBE-4EC2-B5EB-6D6E0CE3BDD1}"/>
              </a:ext>
            </a:extLst>
          </p:cNvPr>
          <p:cNvGrpSpPr/>
          <p:nvPr/>
        </p:nvGrpSpPr>
        <p:grpSpPr>
          <a:xfrm>
            <a:off x="6322739" y="5706448"/>
            <a:ext cx="450225" cy="445013"/>
            <a:chOff x="6322739" y="5706374"/>
            <a:chExt cx="450225" cy="445013"/>
          </a:xfrm>
        </p:grpSpPr>
        <p:sp>
          <p:nvSpPr>
            <p:cNvPr id="71" name="Oval 70">
              <a:extLst>
                <a:ext uri="{FF2B5EF4-FFF2-40B4-BE49-F238E27FC236}">
                  <a16:creationId xmlns="" xmlns:a16="http://schemas.microsoft.com/office/drawing/2014/main" id="{18516144-8A87-48BF-95CB-43524CE1B6AB}"/>
                </a:ext>
              </a:extLst>
            </p:cNvPr>
            <p:cNvSpPr/>
            <p:nvPr/>
          </p:nvSpPr>
          <p:spPr>
            <a:xfrm>
              <a:off x="6322739" y="5706374"/>
              <a:ext cx="450225" cy="4450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96" name="Graphic 95" descr="Dance">
              <a:extLst>
                <a:ext uri="{FF2B5EF4-FFF2-40B4-BE49-F238E27FC236}">
                  <a16:creationId xmlns="" xmlns:a16="http://schemas.microsoft.com/office/drawing/2014/main" id="{CADD85B7-CF61-494F-A374-E0D41FD53555}"/>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 xmlns:asvg="http://schemas.microsoft.com/office/drawing/2016/SVG/main" r:embed="rId33"/>
                </a:ext>
              </a:extLst>
            </a:blip>
            <a:stretch>
              <a:fillRect/>
            </a:stretch>
          </p:blipFill>
          <p:spPr>
            <a:xfrm>
              <a:off x="6351144" y="5746505"/>
              <a:ext cx="391038" cy="391038"/>
            </a:xfrm>
            <a:prstGeom prst="rect">
              <a:avLst/>
            </a:prstGeom>
          </p:spPr>
        </p:pic>
      </p:grpSp>
      <p:sp>
        <p:nvSpPr>
          <p:cNvPr id="97" name="TextBox 96">
            <a:extLst>
              <a:ext uri="{FF2B5EF4-FFF2-40B4-BE49-F238E27FC236}">
                <a16:creationId xmlns="" xmlns:a16="http://schemas.microsoft.com/office/drawing/2014/main" id="{F80D24C0-B001-4F93-9E33-C6312C8F6BB0}"/>
              </a:ext>
            </a:extLst>
          </p:cNvPr>
          <p:cNvSpPr txBox="1"/>
          <p:nvPr/>
        </p:nvSpPr>
        <p:spPr>
          <a:xfrm>
            <a:off x="717129" y="2339842"/>
            <a:ext cx="2233882" cy="738664"/>
          </a:xfrm>
          <a:prstGeom prst="rect">
            <a:avLst/>
          </a:prstGeom>
          <a:noFill/>
        </p:spPr>
        <p:txBody>
          <a:bodyPr wrap="square" rtlCol="0">
            <a:spAutoFit/>
          </a:bodyPr>
          <a:lstStyle/>
          <a:p>
            <a:pPr algn="ctr" defTabSz="457200">
              <a:lnSpc>
                <a:spcPct val="80000"/>
              </a:lnSpc>
            </a:pPr>
            <a:r>
              <a:rPr lang="en-US" sz="1400" b="1" dirty="0">
                <a:solidFill>
                  <a:prstClr val="black"/>
                </a:solidFill>
                <a:latin typeface="Calibri"/>
              </a:rPr>
              <a:t>FOUNDATIONAL LITERACIES</a:t>
            </a:r>
          </a:p>
          <a:p>
            <a:pPr algn="ctr" defTabSz="457200">
              <a:lnSpc>
                <a:spcPct val="80000"/>
              </a:lnSpc>
            </a:pPr>
            <a:r>
              <a:rPr lang="en-US" sz="1200" dirty="0">
                <a:solidFill>
                  <a:prstClr val="black"/>
                </a:solidFill>
                <a:latin typeface="Calibri"/>
              </a:rPr>
              <a:t>How students apply core skills to everyday tasks</a:t>
            </a:r>
          </a:p>
        </p:txBody>
      </p:sp>
      <p:sp>
        <p:nvSpPr>
          <p:cNvPr id="98" name="TextBox 97">
            <a:extLst>
              <a:ext uri="{FF2B5EF4-FFF2-40B4-BE49-F238E27FC236}">
                <a16:creationId xmlns="" xmlns:a16="http://schemas.microsoft.com/office/drawing/2014/main" id="{8183BDD8-5F94-4903-A470-099B38E059C0}"/>
              </a:ext>
            </a:extLst>
          </p:cNvPr>
          <p:cNvSpPr txBox="1"/>
          <p:nvPr/>
        </p:nvSpPr>
        <p:spPr>
          <a:xfrm>
            <a:off x="3515517" y="2396615"/>
            <a:ext cx="2233882" cy="677108"/>
          </a:xfrm>
          <a:prstGeom prst="rect">
            <a:avLst/>
          </a:prstGeom>
          <a:noFill/>
        </p:spPr>
        <p:txBody>
          <a:bodyPr wrap="square" rtlCol="0">
            <a:spAutoFit/>
          </a:bodyPr>
          <a:lstStyle/>
          <a:p>
            <a:pPr algn="ctr" defTabSz="457200"/>
            <a:r>
              <a:rPr lang="en-US" sz="1400" b="1" dirty="0">
                <a:solidFill>
                  <a:prstClr val="black"/>
                </a:solidFill>
                <a:latin typeface="Calibri"/>
              </a:rPr>
              <a:t>COMPETENCIES</a:t>
            </a:r>
          </a:p>
          <a:p>
            <a:pPr algn="ctr" defTabSz="457200"/>
            <a:r>
              <a:rPr lang="en-US" sz="1200" dirty="0">
                <a:solidFill>
                  <a:prstClr val="black"/>
                </a:solidFill>
                <a:latin typeface="Calibri"/>
              </a:rPr>
              <a:t>How students approach complex challenges</a:t>
            </a:r>
          </a:p>
        </p:txBody>
      </p:sp>
      <p:sp>
        <p:nvSpPr>
          <p:cNvPr id="99" name="TextBox 98">
            <a:extLst>
              <a:ext uri="{FF2B5EF4-FFF2-40B4-BE49-F238E27FC236}">
                <a16:creationId xmlns="" xmlns:a16="http://schemas.microsoft.com/office/drawing/2014/main" id="{59EB56EB-4F08-40DC-BF3D-BA5A7EA22620}"/>
              </a:ext>
            </a:extLst>
          </p:cNvPr>
          <p:cNvSpPr txBox="1"/>
          <p:nvPr/>
        </p:nvSpPr>
        <p:spPr>
          <a:xfrm>
            <a:off x="6212409" y="2339805"/>
            <a:ext cx="2233882" cy="677108"/>
          </a:xfrm>
          <a:prstGeom prst="rect">
            <a:avLst/>
          </a:prstGeom>
          <a:noFill/>
        </p:spPr>
        <p:txBody>
          <a:bodyPr wrap="square" rtlCol="0">
            <a:spAutoFit/>
          </a:bodyPr>
          <a:lstStyle/>
          <a:p>
            <a:pPr algn="ctr" defTabSz="457200"/>
            <a:r>
              <a:rPr lang="en-US" sz="1400" b="1" dirty="0">
                <a:solidFill>
                  <a:prstClr val="black"/>
                </a:solidFill>
                <a:latin typeface="Calibri"/>
              </a:rPr>
              <a:t>COMPETENCIES</a:t>
            </a:r>
          </a:p>
          <a:p>
            <a:pPr algn="ctr" defTabSz="457200"/>
            <a:r>
              <a:rPr lang="en-US" sz="1200" dirty="0">
                <a:solidFill>
                  <a:prstClr val="black"/>
                </a:solidFill>
                <a:latin typeface="Calibri"/>
              </a:rPr>
              <a:t>How students approach their changing environment</a:t>
            </a:r>
          </a:p>
        </p:txBody>
      </p:sp>
      <p:sp>
        <p:nvSpPr>
          <p:cNvPr id="107" name="Freeform: Shape 106">
            <a:extLst>
              <a:ext uri="{FF2B5EF4-FFF2-40B4-BE49-F238E27FC236}">
                <a16:creationId xmlns="" xmlns:a16="http://schemas.microsoft.com/office/drawing/2014/main" id="{B18C23A1-7B03-4935-BCBE-52D54A5F58D6}"/>
              </a:ext>
            </a:extLst>
          </p:cNvPr>
          <p:cNvSpPr/>
          <p:nvPr/>
        </p:nvSpPr>
        <p:spPr>
          <a:xfrm>
            <a:off x="888829" y="1145330"/>
            <a:ext cx="3386369" cy="1234651"/>
          </a:xfrm>
          <a:custGeom>
            <a:avLst/>
            <a:gdLst>
              <a:gd name="connsiteX0" fmla="*/ 0 w 2603500"/>
              <a:gd name="connsiteY0" fmla="*/ 1562100 h 1574800"/>
              <a:gd name="connsiteX1" fmla="*/ 1968500 w 2603500"/>
              <a:gd name="connsiteY1" fmla="*/ 1574800 h 1574800"/>
              <a:gd name="connsiteX2" fmla="*/ 2603500 w 2603500"/>
              <a:gd name="connsiteY2" fmla="*/ 0 h 1574800"/>
              <a:gd name="connsiteX3" fmla="*/ 2019300 w 2603500"/>
              <a:gd name="connsiteY3" fmla="*/ 0 h 1574800"/>
              <a:gd name="connsiteX4" fmla="*/ 0 w 2603500"/>
              <a:gd name="connsiteY4" fmla="*/ 1562100 h 1574800"/>
              <a:gd name="connsiteX0" fmla="*/ 0 w 2603500"/>
              <a:gd name="connsiteY0" fmla="*/ 1562100 h 1574800"/>
              <a:gd name="connsiteX1" fmla="*/ 1968500 w 2603500"/>
              <a:gd name="connsiteY1" fmla="*/ 1574800 h 1574800"/>
              <a:gd name="connsiteX2" fmla="*/ 2603500 w 2603500"/>
              <a:gd name="connsiteY2" fmla="*/ 0 h 1574800"/>
              <a:gd name="connsiteX3" fmla="*/ 2019300 w 2603500"/>
              <a:gd name="connsiteY3" fmla="*/ 0 h 1574800"/>
              <a:gd name="connsiteX4" fmla="*/ 1104900 w 2603500"/>
              <a:gd name="connsiteY4" fmla="*/ 711200 h 1574800"/>
              <a:gd name="connsiteX5" fmla="*/ 0 w 2603500"/>
              <a:gd name="connsiteY5" fmla="*/ 1562100 h 1574800"/>
              <a:gd name="connsiteX0" fmla="*/ 0 w 2603500"/>
              <a:gd name="connsiteY0" fmla="*/ 1562100 h 1574800"/>
              <a:gd name="connsiteX1" fmla="*/ 1968500 w 2603500"/>
              <a:gd name="connsiteY1" fmla="*/ 1574800 h 1574800"/>
              <a:gd name="connsiteX2" fmla="*/ 2603500 w 2603500"/>
              <a:gd name="connsiteY2" fmla="*/ 0 h 1574800"/>
              <a:gd name="connsiteX3" fmla="*/ 2019300 w 2603500"/>
              <a:gd name="connsiteY3" fmla="*/ 0 h 1574800"/>
              <a:gd name="connsiteX4" fmla="*/ 889000 w 2603500"/>
              <a:gd name="connsiteY4" fmla="*/ 558800 h 1574800"/>
              <a:gd name="connsiteX5" fmla="*/ 0 w 2603500"/>
              <a:gd name="connsiteY5" fmla="*/ 1562100 h 1574800"/>
              <a:gd name="connsiteX0" fmla="*/ 0 w 2603500"/>
              <a:gd name="connsiteY0" fmla="*/ 1562100 h 1574800"/>
              <a:gd name="connsiteX1" fmla="*/ 1968500 w 2603500"/>
              <a:gd name="connsiteY1" fmla="*/ 1574800 h 1574800"/>
              <a:gd name="connsiteX2" fmla="*/ 2235200 w 2603500"/>
              <a:gd name="connsiteY2" fmla="*/ 901700 h 1574800"/>
              <a:gd name="connsiteX3" fmla="*/ 2603500 w 2603500"/>
              <a:gd name="connsiteY3" fmla="*/ 0 h 1574800"/>
              <a:gd name="connsiteX4" fmla="*/ 2019300 w 2603500"/>
              <a:gd name="connsiteY4" fmla="*/ 0 h 1574800"/>
              <a:gd name="connsiteX5" fmla="*/ 889000 w 2603500"/>
              <a:gd name="connsiteY5" fmla="*/ 558800 h 1574800"/>
              <a:gd name="connsiteX6" fmla="*/ 0 w 2603500"/>
              <a:gd name="connsiteY6" fmla="*/ 1562100 h 1574800"/>
              <a:gd name="connsiteX0" fmla="*/ 0 w 2603500"/>
              <a:gd name="connsiteY0" fmla="*/ 1562100 h 1574800"/>
              <a:gd name="connsiteX1" fmla="*/ 1968500 w 2603500"/>
              <a:gd name="connsiteY1" fmla="*/ 1574800 h 1574800"/>
              <a:gd name="connsiteX2" fmla="*/ 1905000 w 2603500"/>
              <a:gd name="connsiteY2" fmla="*/ 774700 h 1574800"/>
              <a:gd name="connsiteX3" fmla="*/ 2603500 w 2603500"/>
              <a:gd name="connsiteY3" fmla="*/ 0 h 1574800"/>
              <a:gd name="connsiteX4" fmla="*/ 2019300 w 2603500"/>
              <a:gd name="connsiteY4" fmla="*/ 0 h 1574800"/>
              <a:gd name="connsiteX5" fmla="*/ 889000 w 2603500"/>
              <a:gd name="connsiteY5" fmla="*/ 558800 h 1574800"/>
              <a:gd name="connsiteX6" fmla="*/ 0 w 2603500"/>
              <a:gd name="connsiteY6" fmla="*/ 1562100 h 1574800"/>
              <a:gd name="connsiteX0" fmla="*/ 0 w 2603500"/>
              <a:gd name="connsiteY0" fmla="*/ 1562100 h 1574800"/>
              <a:gd name="connsiteX1" fmla="*/ 1968500 w 2603500"/>
              <a:gd name="connsiteY1" fmla="*/ 1574800 h 1574800"/>
              <a:gd name="connsiteX2" fmla="*/ 1905000 w 2603500"/>
              <a:gd name="connsiteY2" fmla="*/ 774700 h 1574800"/>
              <a:gd name="connsiteX3" fmla="*/ 2603500 w 2603500"/>
              <a:gd name="connsiteY3" fmla="*/ 0 h 1574800"/>
              <a:gd name="connsiteX4" fmla="*/ 2019300 w 2603500"/>
              <a:gd name="connsiteY4" fmla="*/ 0 h 1574800"/>
              <a:gd name="connsiteX5" fmla="*/ 889000 w 2603500"/>
              <a:gd name="connsiteY5" fmla="*/ 558800 h 1574800"/>
              <a:gd name="connsiteX6" fmla="*/ 0 w 2603500"/>
              <a:gd name="connsiteY6" fmla="*/ 1562100 h 1574800"/>
              <a:gd name="connsiteX0" fmla="*/ 0 w 2603500"/>
              <a:gd name="connsiteY0" fmla="*/ 1562100 h 1574800"/>
              <a:gd name="connsiteX1" fmla="*/ 1968500 w 2603500"/>
              <a:gd name="connsiteY1" fmla="*/ 1574800 h 1574800"/>
              <a:gd name="connsiteX2" fmla="*/ 1905000 w 2603500"/>
              <a:gd name="connsiteY2" fmla="*/ 774700 h 1574800"/>
              <a:gd name="connsiteX3" fmla="*/ 2603500 w 2603500"/>
              <a:gd name="connsiteY3" fmla="*/ 0 h 1574800"/>
              <a:gd name="connsiteX4" fmla="*/ 2019300 w 2603500"/>
              <a:gd name="connsiteY4" fmla="*/ 0 h 1574800"/>
              <a:gd name="connsiteX5" fmla="*/ 889000 w 2603500"/>
              <a:gd name="connsiteY5" fmla="*/ 558800 h 1574800"/>
              <a:gd name="connsiteX6" fmla="*/ 0 w 2603500"/>
              <a:gd name="connsiteY6" fmla="*/ 1562100 h 1574800"/>
              <a:gd name="connsiteX0" fmla="*/ 0 w 2603500"/>
              <a:gd name="connsiteY0" fmla="*/ 1562100 h 1574800"/>
              <a:gd name="connsiteX1" fmla="*/ 1968500 w 2603500"/>
              <a:gd name="connsiteY1" fmla="*/ 1574800 h 1574800"/>
              <a:gd name="connsiteX2" fmla="*/ 1905000 w 2603500"/>
              <a:gd name="connsiteY2" fmla="*/ 774700 h 1574800"/>
              <a:gd name="connsiteX3" fmla="*/ 2603500 w 2603500"/>
              <a:gd name="connsiteY3" fmla="*/ 0 h 1574800"/>
              <a:gd name="connsiteX4" fmla="*/ 2019300 w 2603500"/>
              <a:gd name="connsiteY4" fmla="*/ 0 h 1574800"/>
              <a:gd name="connsiteX5" fmla="*/ 889000 w 2603500"/>
              <a:gd name="connsiteY5" fmla="*/ 558800 h 1574800"/>
              <a:gd name="connsiteX6" fmla="*/ 0 w 2603500"/>
              <a:gd name="connsiteY6" fmla="*/ 1562100 h 1574800"/>
              <a:gd name="connsiteX0" fmla="*/ 0 w 2603500"/>
              <a:gd name="connsiteY0" fmla="*/ 1562100 h 1574800"/>
              <a:gd name="connsiteX1" fmla="*/ 1968500 w 2603500"/>
              <a:gd name="connsiteY1" fmla="*/ 1574800 h 1574800"/>
              <a:gd name="connsiteX2" fmla="*/ 1828800 w 2603500"/>
              <a:gd name="connsiteY2" fmla="*/ 749300 h 1574800"/>
              <a:gd name="connsiteX3" fmla="*/ 2603500 w 2603500"/>
              <a:gd name="connsiteY3" fmla="*/ 0 h 1574800"/>
              <a:gd name="connsiteX4" fmla="*/ 2019300 w 2603500"/>
              <a:gd name="connsiteY4" fmla="*/ 0 h 1574800"/>
              <a:gd name="connsiteX5" fmla="*/ 889000 w 2603500"/>
              <a:gd name="connsiteY5" fmla="*/ 558800 h 1574800"/>
              <a:gd name="connsiteX6" fmla="*/ 0 w 2603500"/>
              <a:gd name="connsiteY6" fmla="*/ 1562100 h 1574800"/>
              <a:gd name="connsiteX0" fmla="*/ 0 w 2603500"/>
              <a:gd name="connsiteY0" fmla="*/ 1562100 h 1574800"/>
              <a:gd name="connsiteX1" fmla="*/ 1968500 w 2603500"/>
              <a:gd name="connsiteY1" fmla="*/ 1574800 h 1574800"/>
              <a:gd name="connsiteX2" fmla="*/ 1828800 w 2603500"/>
              <a:gd name="connsiteY2" fmla="*/ 749300 h 1574800"/>
              <a:gd name="connsiteX3" fmla="*/ 2603500 w 2603500"/>
              <a:gd name="connsiteY3" fmla="*/ 0 h 1574800"/>
              <a:gd name="connsiteX4" fmla="*/ 2019300 w 2603500"/>
              <a:gd name="connsiteY4" fmla="*/ 0 h 1574800"/>
              <a:gd name="connsiteX5" fmla="*/ 889000 w 2603500"/>
              <a:gd name="connsiteY5" fmla="*/ 558800 h 1574800"/>
              <a:gd name="connsiteX6" fmla="*/ 0 w 2603500"/>
              <a:gd name="connsiteY6" fmla="*/ 1562100 h 1574800"/>
              <a:gd name="connsiteX0" fmla="*/ 0 w 2603500"/>
              <a:gd name="connsiteY0" fmla="*/ 1562100 h 1574800"/>
              <a:gd name="connsiteX1" fmla="*/ 1968500 w 2603500"/>
              <a:gd name="connsiteY1" fmla="*/ 1574800 h 1574800"/>
              <a:gd name="connsiteX2" fmla="*/ 1828800 w 2603500"/>
              <a:gd name="connsiteY2" fmla="*/ 749300 h 1574800"/>
              <a:gd name="connsiteX3" fmla="*/ 2603500 w 2603500"/>
              <a:gd name="connsiteY3" fmla="*/ 0 h 1574800"/>
              <a:gd name="connsiteX4" fmla="*/ 2019300 w 2603500"/>
              <a:gd name="connsiteY4" fmla="*/ 0 h 1574800"/>
              <a:gd name="connsiteX5" fmla="*/ 889000 w 2603500"/>
              <a:gd name="connsiteY5" fmla="*/ 558800 h 1574800"/>
              <a:gd name="connsiteX6" fmla="*/ 0 w 2603500"/>
              <a:gd name="connsiteY6" fmla="*/ 1562100 h 1574800"/>
              <a:gd name="connsiteX0" fmla="*/ 0 w 2603500"/>
              <a:gd name="connsiteY0" fmla="*/ 1562100 h 1574800"/>
              <a:gd name="connsiteX1" fmla="*/ 1968500 w 2603500"/>
              <a:gd name="connsiteY1" fmla="*/ 1574800 h 1574800"/>
              <a:gd name="connsiteX2" fmla="*/ 1828800 w 2603500"/>
              <a:gd name="connsiteY2" fmla="*/ 749300 h 1574800"/>
              <a:gd name="connsiteX3" fmla="*/ 2603500 w 2603500"/>
              <a:gd name="connsiteY3" fmla="*/ 0 h 1574800"/>
              <a:gd name="connsiteX4" fmla="*/ 2019300 w 2603500"/>
              <a:gd name="connsiteY4" fmla="*/ 0 h 1574800"/>
              <a:gd name="connsiteX5" fmla="*/ 889000 w 2603500"/>
              <a:gd name="connsiteY5" fmla="*/ 558800 h 1574800"/>
              <a:gd name="connsiteX6" fmla="*/ 0 w 2603500"/>
              <a:gd name="connsiteY6" fmla="*/ 1562100 h 1574800"/>
              <a:gd name="connsiteX0" fmla="*/ 0 w 2603500"/>
              <a:gd name="connsiteY0" fmla="*/ 1562100 h 1574800"/>
              <a:gd name="connsiteX1" fmla="*/ 1968500 w 2603500"/>
              <a:gd name="connsiteY1" fmla="*/ 1574800 h 1574800"/>
              <a:gd name="connsiteX2" fmla="*/ 1828800 w 2603500"/>
              <a:gd name="connsiteY2" fmla="*/ 749300 h 1574800"/>
              <a:gd name="connsiteX3" fmla="*/ 2603500 w 2603500"/>
              <a:gd name="connsiteY3" fmla="*/ 0 h 1574800"/>
              <a:gd name="connsiteX4" fmla="*/ 2019300 w 2603500"/>
              <a:gd name="connsiteY4" fmla="*/ 0 h 1574800"/>
              <a:gd name="connsiteX5" fmla="*/ 889000 w 2603500"/>
              <a:gd name="connsiteY5" fmla="*/ 558800 h 1574800"/>
              <a:gd name="connsiteX6" fmla="*/ 0 w 2603500"/>
              <a:gd name="connsiteY6" fmla="*/ 1562100 h 1574800"/>
              <a:gd name="connsiteX0" fmla="*/ 0 w 2603500"/>
              <a:gd name="connsiteY0" fmla="*/ 1562100 h 1574800"/>
              <a:gd name="connsiteX1" fmla="*/ 1968500 w 2603500"/>
              <a:gd name="connsiteY1" fmla="*/ 1574800 h 1574800"/>
              <a:gd name="connsiteX2" fmla="*/ 1828800 w 2603500"/>
              <a:gd name="connsiteY2" fmla="*/ 749300 h 1574800"/>
              <a:gd name="connsiteX3" fmla="*/ 2603500 w 2603500"/>
              <a:gd name="connsiteY3" fmla="*/ 0 h 1574800"/>
              <a:gd name="connsiteX4" fmla="*/ 2019300 w 2603500"/>
              <a:gd name="connsiteY4" fmla="*/ 0 h 1574800"/>
              <a:gd name="connsiteX5" fmla="*/ 889000 w 2603500"/>
              <a:gd name="connsiteY5" fmla="*/ 558800 h 1574800"/>
              <a:gd name="connsiteX6" fmla="*/ 0 w 2603500"/>
              <a:gd name="connsiteY6" fmla="*/ 1562100 h 1574800"/>
              <a:gd name="connsiteX0" fmla="*/ 0 w 2603500"/>
              <a:gd name="connsiteY0" fmla="*/ 1562100 h 1574800"/>
              <a:gd name="connsiteX1" fmla="*/ 1968500 w 2603500"/>
              <a:gd name="connsiteY1" fmla="*/ 1574800 h 1574800"/>
              <a:gd name="connsiteX2" fmla="*/ 1828800 w 2603500"/>
              <a:gd name="connsiteY2" fmla="*/ 749300 h 1574800"/>
              <a:gd name="connsiteX3" fmla="*/ 2603500 w 2603500"/>
              <a:gd name="connsiteY3" fmla="*/ 0 h 1574800"/>
              <a:gd name="connsiteX4" fmla="*/ 2019300 w 2603500"/>
              <a:gd name="connsiteY4" fmla="*/ 0 h 1574800"/>
              <a:gd name="connsiteX5" fmla="*/ 857250 w 2603500"/>
              <a:gd name="connsiteY5" fmla="*/ 527050 h 1574800"/>
              <a:gd name="connsiteX6" fmla="*/ 0 w 2603500"/>
              <a:gd name="connsiteY6" fmla="*/ 1562100 h 1574800"/>
              <a:gd name="connsiteX0" fmla="*/ 0 w 2603500"/>
              <a:gd name="connsiteY0" fmla="*/ 1562100 h 1574800"/>
              <a:gd name="connsiteX1" fmla="*/ 1968500 w 2603500"/>
              <a:gd name="connsiteY1" fmla="*/ 1574800 h 1574800"/>
              <a:gd name="connsiteX2" fmla="*/ 1828800 w 2603500"/>
              <a:gd name="connsiteY2" fmla="*/ 749300 h 1574800"/>
              <a:gd name="connsiteX3" fmla="*/ 2603500 w 2603500"/>
              <a:gd name="connsiteY3" fmla="*/ 0 h 1574800"/>
              <a:gd name="connsiteX4" fmla="*/ 2019300 w 2603500"/>
              <a:gd name="connsiteY4" fmla="*/ 0 h 1574800"/>
              <a:gd name="connsiteX5" fmla="*/ 857250 w 2603500"/>
              <a:gd name="connsiteY5" fmla="*/ 527050 h 1574800"/>
              <a:gd name="connsiteX6" fmla="*/ 0 w 2603500"/>
              <a:gd name="connsiteY6" fmla="*/ 1562100 h 1574800"/>
              <a:gd name="connsiteX0" fmla="*/ 0 w 2603500"/>
              <a:gd name="connsiteY0" fmla="*/ 1562100 h 1574800"/>
              <a:gd name="connsiteX1" fmla="*/ 1968500 w 2603500"/>
              <a:gd name="connsiteY1" fmla="*/ 1574800 h 1574800"/>
              <a:gd name="connsiteX2" fmla="*/ 1828800 w 2603500"/>
              <a:gd name="connsiteY2" fmla="*/ 749300 h 1574800"/>
              <a:gd name="connsiteX3" fmla="*/ 2603500 w 2603500"/>
              <a:gd name="connsiteY3" fmla="*/ 0 h 1574800"/>
              <a:gd name="connsiteX4" fmla="*/ 2019300 w 2603500"/>
              <a:gd name="connsiteY4" fmla="*/ 0 h 1574800"/>
              <a:gd name="connsiteX5" fmla="*/ 857250 w 2603500"/>
              <a:gd name="connsiteY5" fmla="*/ 527050 h 1574800"/>
              <a:gd name="connsiteX6" fmla="*/ 0 w 2603500"/>
              <a:gd name="connsiteY6" fmla="*/ 1562100 h 1574800"/>
              <a:gd name="connsiteX0" fmla="*/ 0 w 3414793"/>
              <a:gd name="connsiteY0" fmla="*/ 1641640 h 1654340"/>
              <a:gd name="connsiteX1" fmla="*/ 1968500 w 3414793"/>
              <a:gd name="connsiteY1" fmla="*/ 1654340 h 1654340"/>
              <a:gd name="connsiteX2" fmla="*/ 1828800 w 3414793"/>
              <a:gd name="connsiteY2" fmla="*/ 828840 h 1654340"/>
              <a:gd name="connsiteX3" fmla="*/ 3414793 w 3414793"/>
              <a:gd name="connsiteY3" fmla="*/ 0 h 1654340"/>
              <a:gd name="connsiteX4" fmla="*/ 2019300 w 3414793"/>
              <a:gd name="connsiteY4" fmla="*/ 79540 h 1654340"/>
              <a:gd name="connsiteX5" fmla="*/ 857250 w 3414793"/>
              <a:gd name="connsiteY5" fmla="*/ 606590 h 1654340"/>
              <a:gd name="connsiteX6" fmla="*/ 0 w 3414793"/>
              <a:gd name="connsiteY6" fmla="*/ 1641640 h 1654340"/>
              <a:gd name="connsiteX0" fmla="*/ 0 w 3470744"/>
              <a:gd name="connsiteY0" fmla="*/ 1575357 h 1588057"/>
              <a:gd name="connsiteX1" fmla="*/ 1968500 w 3470744"/>
              <a:gd name="connsiteY1" fmla="*/ 1588057 h 1588057"/>
              <a:gd name="connsiteX2" fmla="*/ 1828800 w 3470744"/>
              <a:gd name="connsiteY2" fmla="*/ 762557 h 1588057"/>
              <a:gd name="connsiteX3" fmla="*/ 3470744 w 3470744"/>
              <a:gd name="connsiteY3" fmla="*/ 0 h 1588057"/>
              <a:gd name="connsiteX4" fmla="*/ 2019300 w 3470744"/>
              <a:gd name="connsiteY4" fmla="*/ 13257 h 1588057"/>
              <a:gd name="connsiteX5" fmla="*/ 857250 w 3470744"/>
              <a:gd name="connsiteY5" fmla="*/ 540307 h 1588057"/>
              <a:gd name="connsiteX6" fmla="*/ 0 w 3470744"/>
              <a:gd name="connsiteY6" fmla="*/ 1575357 h 1588057"/>
              <a:gd name="connsiteX0" fmla="*/ 0 w 3470744"/>
              <a:gd name="connsiteY0" fmla="*/ 1575357 h 1588057"/>
              <a:gd name="connsiteX1" fmla="*/ 1968500 w 3470744"/>
              <a:gd name="connsiteY1" fmla="*/ 1588057 h 1588057"/>
              <a:gd name="connsiteX2" fmla="*/ 2304385 w 3470744"/>
              <a:gd name="connsiteY2" fmla="*/ 616733 h 1588057"/>
              <a:gd name="connsiteX3" fmla="*/ 3470744 w 3470744"/>
              <a:gd name="connsiteY3" fmla="*/ 0 h 1588057"/>
              <a:gd name="connsiteX4" fmla="*/ 2019300 w 3470744"/>
              <a:gd name="connsiteY4" fmla="*/ 13257 h 1588057"/>
              <a:gd name="connsiteX5" fmla="*/ 857250 w 3470744"/>
              <a:gd name="connsiteY5" fmla="*/ 540307 h 1588057"/>
              <a:gd name="connsiteX6" fmla="*/ 0 w 3470744"/>
              <a:gd name="connsiteY6" fmla="*/ 1575357 h 1588057"/>
              <a:gd name="connsiteX0" fmla="*/ 0 w 3470744"/>
              <a:gd name="connsiteY0" fmla="*/ 1575357 h 1588057"/>
              <a:gd name="connsiteX1" fmla="*/ 1968500 w 3470744"/>
              <a:gd name="connsiteY1" fmla="*/ 1588057 h 1588057"/>
              <a:gd name="connsiteX2" fmla="*/ 2458252 w 3470744"/>
              <a:gd name="connsiteY2" fmla="*/ 603476 h 1588057"/>
              <a:gd name="connsiteX3" fmla="*/ 3470744 w 3470744"/>
              <a:gd name="connsiteY3" fmla="*/ 0 h 1588057"/>
              <a:gd name="connsiteX4" fmla="*/ 2019300 w 3470744"/>
              <a:gd name="connsiteY4" fmla="*/ 13257 h 1588057"/>
              <a:gd name="connsiteX5" fmla="*/ 857250 w 3470744"/>
              <a:gd name="connsiteY5" fmla="*/ 540307 h 1588057"/>
              <a:gd name="connsiteX6" fmla="*/ 0 w 3470744"/>
              <a:gd name="connsiteY6" fmla="*/ 1575357 h 1588057"/>
              <a:gd name="connsiteX0" fmla="*/ 0 w 3470744"/>
              <a:gd name="connsiteY0" fmla="*/ 1575357 h 1588057"/>
              <a:gd name="connsiteX1" fmla="*/ 1968500 w 3470744"/>
              <a:gd name="connsiteY1" fmla="*/ 1588057 h 1588057"/>
              <a:gd name="connsiteX2" fmla="*/ 2458252 w 3470744"/>
              <a:gd name="connsiteY2" fmla="*/ 603476 h 1588057"/>
              <a:gd name="connsiteX3" fmla="*/ 3470744 w 3470744"/>
              <a:gd name="connsiteY3" fmla="*/ 0 h 1588057"/>
              <a:gd name="connsiteX4" fmla="*/ 2019300 w 3470744"/>
              <a:gd name="connsiteY4" fmla="*/ 13257 h 1588057"/>
              <a:gd name="connsiteX5" fmla="*/ 857250 w 3470744"/>
              <a:gd name="connsiteY5" fmla="*/ 540307 h 1588057"/>
              <a:gd name="connsiteX6" fmla="*/ 0 w 3470744"/>
              <a:gd name="connsiteY6" fmla="*/ 1575357 h 1588057"/>
              <a:gd name="connsiteX0" fmla="*/ 0 w 3470744"/>
              <a:gd name="connsiteY0" fmla="*/ 1575357 h 1588057"/>
              <a:gd name="connsiteX1" fmla="*/ 1968500 w 3470744"/>
              <a:gd name="connsiteY1" fmla="*/ 1588057 h 1588057"/>
              <a:gd name="connsiteX2" fmla="*/ 2402301 w 3470744"/>
              <a:gd name="connsiteY2" fmla="*/ 537193 h 1588057"/>
              <a:gd name="connsiteX3" fmla="*/ 3470744 w 3470744"/>
              <a:gd name="connsiteY3" fmla="*/ 0 h 1588057"/>
              <a:gd name="connsiteX4" fmla="*/ 2019300 w 3470744"/>
              <a:gd name="connsiteY4" fmla="*/ 13257 h 1588057"/>
              <a:gd name="connsiteX5" fmla="*/ 857250 w 3470744"/>
              <a:gd name="connsiteY5" fmla="*/ 540307 h 1588057"/>
              <a:gd name="connsiteX6" fmla="*/ 0 w 3470744"/>
              <a:gd name="connsiteY6" fmla="*/ 1575357 h 1588057"/>
              <a:gd name="connsiteX0" fmla="*/ 0 w 3470744"/>
              <a:gd name="connsiteY0" fmla="*/ 1575357 h 1588057"/>
              <a:gd name="connsiteX1" fmla="*/ 1968500 w 3470744"/>
              <a:gd name="connsiteY1" fmla="*/ 1588057 h 1588057"/>
              <a:gd name="connsiteX2" fmla="*/ 2402301 w 3470744"/>
              <a:gd name="connsiteY2" fmla="*/ 537193 h 1588057"/>
              <a:gd name="connsiteX3" fmla="*/ 3470744 w 3470744"/>
              <a:gd name="connsiteY3" fmla="*/ 0 h 1588057"/>
              <a:gd name="connsiteX4" fmla="*/ 2019300 w 3470744"/>
              <a:gd name="connsiteY4" fmla="*/ 13257 h 1588057"/>
              <a:gd name="connsiteX5" fmla="*/ 857250 w 3470744"/>
              <a:gd name="connsiteY5" fmla="*/ 540307 h 1588057"/>
              <a:gd name="connsiteX6" fmla="*/ 0 w 3470744"/>
              <a:gd name="connsiteY6" fmla="*/ 1575357 h 1588057"/>
              <a:gd name="connsiteX0" fmla="*/ 0 w 3470744"/>
              <a:gd name="connsiteY0" fmla="*/ 1575357 h 1588057"/>
              <a:gd name="connsiteX1" fmla="*/ 1968500 w 3470744"/>
              <a:gd name="connsiteY1" fmla="*/ 1588057 h 1588057"/>
              <a:gd name="connsiteX2" fmla="*/ 2402301 w 3470744"/>
              <a:gd name="connsiteY2" fmla="*/ 537193 h 1588057"/>
              <a:gd name="connsiteX3" fmla="*/ 3470744 w 3470744"/>
              <a:gd name="connsiteY3" fmla="*/ 0 h 1588057"/>
              <a:gd name="connsiteX4" fmla="*/ 2019300 w 3470744"/>
              <a:gd name="connsiteY4" fmla="*/ 13257 h 1588057"/>
              <a:gd name="connsiteX5" fmla="*/ 857250 w 3470744"/>
              <a:gd name="connsiteY5" fmla="*/ 540307 h 1588057"/>
              <a:gd name="connsiteX6" fmla="*/ 0 w 3470744"/>
              <a:gd name="connsiteY6" fmla="*/ 1575357 h 1588057"/>
              <a:gd name="connsiteX0" fmla="*/ 0 w 3470744"/>
              <a:gd name="connsiteY0" fmla="*/ 1575357 h 1588057"/>
              <a:gd name="connsiteX1" fmla="*/ 1968500 w 3470744"/>
              <a:gd name="connsiteY1" fmla="*/ 1588057 h 1588057"/>
              <a:gd name="connsiteX2" fmla="*/ 2276411 w 3470744"/>
              <a:gd name="connsiteY2" fmla="*/ 537193 h 1588057"/>
              <a:gd name="connsiteX3" fmla="*/ 3470744 w 3470744"/>
              <a:gd name="connsiteY3" fmla="*/ 0 h 1588057"/>
              <a:gd name="connsiteX4" fmla="*/ 2019300 w 3470744"/>
              <a:gd name="connsiteY4" fmla="*/ 13257 h 1588057"/>
              <a:gd name="connsiteX5" fmla="*/ 857250 w 3470744"/>
              <a:gd name="connsiteY5" fmla="*/ 540307 h 1588057"/>
              <a:gd name="connsiteX6" fmla="*/ 0 w 3470744"/>
              <a:gd name="connsiteY6" fmla="*/ 1575357 h 1588057"/>
              <a:gd name="connsiteX0" fmla="*/ 0 w 3470744"/>
              <a:gd name="connsiteY0" fmla="*/ 1575357 h 1588057"/>
              <a:gd name="connsiteX1" fmla="*/ 1968500 w 3470744"/>
              <a:gd name="connsiteY1" fmla="*/ 1588057 h 1588057"/>
              <a:gd name="connsiteX2" fmla="*/ 2276411 w 3470744"/>
              <a:gd name="connsiteY2" fmla="*/ 537193 h 1588057"/>
              <a:gd name="connsiteX3" fmla="*/ 3470744 w 3470744"/>
              <a:gd name="connsiteY3" fmla="*/ 0 h 1588057"/>
              <a:gd name="connsiteX4" fmla="*/ 2019300 w 3470744"/>
              <a:gd name="connsiteY4" fmla="*/ 13257 h 1588057"/>
              <a:gd name="connsiteX5" fmla="*/ 857250 w 3470744"/>
              <a:gd name="connsiteY5" fmla="*/ 540307 h 1588057"/>
              <a:gd name="connsiteX6" fmla="*/ 0 w 3470744"/>
              <a:gd name="connsiteY6" fmla="*/ 1575357 h 158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744" h="1588057">
                <a:moveTo>
                  <a:pt x="0" y="1575357"/>
                </a:moveTo>
                <a:lnTo>
                  <a:pt x="1968500" y="1588057"/>
                </a:lnTo>
                <a:cubicBezTo>
                  <a:pt x="1947333" y="1321357"/>
                  <a:pt x="1878123" y="962973"/>
                  <a:pt x="2276411" y="537193"/>
                </a:cubicBezTo>
                <a:cubicBezTo>
                  <a:pt x="3293850" y="-176674"/>
                  <a:pt x="3237911" y="258233"/>
                  <a:pt x="3470744" y="0"/>
                </a:cubicBezTo>
                <a:lnTo>
                  <a:pt x="2019300" y="13257"/>
                </a:lnTo>
                <a:cubicBezTo>
                  <a:pt x="1642533" y="199524"/>
                  <a:pt x="1418167" y="150840"/>
                  <a:pt x="857250" y="540307"/>
                </a:cubicBezTo>
                <a:cubicBezTo>
                  <a:pt x="414867" y="912840"/>
                  <a:pt x="296333" y="1240924"/>
                  <a:pt x="0" y="1575357"/>
                </a:cubicBezTo>
                <a:close/>
              </a:path>
            </a:pathLst>
          </a:cu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0" name="Isosceles Triangle 109">
            <a:extLst>
              <a:ext uri="{FF2B5EF4-FFF2-40B4-BE49-F238E27FC236}">
                <a16:creationId xmlns="" xmlns:a16="http://schemas.microsoft.com/office/drawing/2014/main" id="{9FA222F8-3719-48DB-B995-739B3C5840FF}"/>
              </a:ext>
            </a:extLst>
          </p:cNvPr>
          <p:cNvSpPr/>
          <p:nvPr/>
        </p:nvSpPr>
        <p:spPr>
          <a:xfrm>
            <a:off x="3190149" y="1173706"/>
            <a:ext cx="3054256" cy="1207801"/>
          </a:xfrm>
          <a:custGeom>
            <a:avLst/>
            <a:gdLst>
              <a:gd name="connsiteX0" fmla="*/ 0 w 1866900"/>
              <a:gd name="connsiteY0" fmla="*/ 1572059 h 1572059"/>
              <a:gd name="connsiteX1" fmla="*/ 933450 w 1866900"/>
              <a:gd name="connsiteY1" fmla="*/ 0 h 1572059"/>
              <a:gd name="connsiteX2" fmla="*/ 1866900 w 1866900"/>
              <a:gd name="connsiteY2" fmla="*/ 1572059 h 1572059"/>
              <a:gd name="connsiteX3" fmla="*/ 0 w 1866900"/>
              <a:gd name="connsiteY3" fmla="*/ 1572059 h 1572059"/>
              <a:gd name="connsiteX0" fmla="*/ 0 w 1866900"/>
              <a:gd name="connsiteY0" fmla="*/ 1572059 h 1572059"/>
              <a:gd name="connsiteX1" fmla="*/ 933450 w 1866900"/>
              <a:gd name="connsiteY1" fmla="*/ 0 h 1572059"/>
              <a:gd name="connsiteX2" fmla="*/ 1866900 w 1866900"/>
              <a:gd name="connsiteY2" fmla="*/ 1572059 h 1572059"/>
              <a:gd name="connsiteX3" fmla="*/ 0 w 1866900"/>
              <a:gd name="connsiteY3" fmla="*/ 1572059 h 1572059"/>
              <a:gd name="connsiteX0" fmla="*/ 0 w 1866900"/>
              <a:gd name="connsiteY0" fmla="*/ 1572059 h 1572059"/>
              <a:gd name="connsiteX1" fmla="*/ 933450 w 1866900"/>
              <a:gd name="connsiteY1" fmla="*/ 0 h 1572059"/>
              <a:gd name="connsiteX2" fmla="*/ 1866900 w 1866900"/>
              <a:gd name="connsiteY2" fmla="*/ 1572059 h 1572059"/>
              <a:gd name="connsiteX3" fmla="*/ 0 w 1866900"/>
              <a:gd name="connsiteY3" fmla="*/ 1572059 h 1572059"/>
              <a:gd name="connsiteX0" fmla="*/ 0 w 1866900"/>
              <a:gd name="connsiteY0" fmla="*/ 1572059 h 1572059"/>
              <a:gd name="connsiteX1" fmla="*/ 933450 w 1866900"/>
              <a:gd name="connsiteY1" fmla="*/ 0 h 1572059"/>
              <a:gd name="connsiteX2" fmla="*/ 1866900 w 1866900"/>
              <a:gd name="connsiteY2" fmla="*/ 1572059 h 1572059"/>
              <a:gd name="connsiteX3" fmla="*/ 0 w 1866900"/>
              <a:gd name="connsiteY3" fmla="*/ 1572059 h 1572059"/>
              <a:gd name="connsiteX0" fmla="*/ 0 w 1866900"/>
              <a:gd name="connsiteY0" fmla="*/ 1572059 h 1572059"/>
              <a:gd name="connsiteX1" fmla="*/ 933450 w 1866900"/>
              <a:gd name="connsiteY1" fmla="*/ 0 h 1572059"/>
              <a:gd name="connsiteX2" fmla="*/ 1866900 w 1866900"/>
              <a:gd name="connsiteY2" fmla="*/ 1572059 h 1572059"/>
              <a:gd name="connsiteX3" fmla="*/ 0 w 1866900"/>
              <a:gd name="connsiteY3" fmla="*/ 1572059 h 1572059"/>
              <a:gd name="connsiteX0" fmla="*/ 60630 w 1927530"/>
              <a:gd name="connsiteY0" fmla="*/ 1572059 h 1572059"/>
              <a:gd name="connsiteX1" fmla="*/ 994080 w 1927530"/>
              <a:gd name="connsiteY1" fmla="*/ 0 h 1572059"/>
              <a:gd name="connsiteX2" fmla="*/ 1927530 w 1927530"/>
              <a:gd name="connsiteY2" fmla="*/ 1572059 h 1572059"/>
              <a:gd name="connsiteX3" fmla="*/ 60630 w 1927530"/>
              <a:gd name="connsiteY3" fmla="*/ 1572059 h 1572059"/>
              <a:gd name="connsiteX0" fmla="*/ 60630 w 1927530"/>
              <a:gd name="connsiteY0" fmla="*/ 1572059 h 1572059"/>
              <a:gd name="connsiteX1" fmla="*/ 994080 w 1927530"/>
              <a:gd name="connsiteY1" fmla="*/ 0 h 1572059"/>
              <a:gd name="connsiteX2" fmla="*/ 1927530 w 1927530"/>
              <a:gd name="connsiteY2" fmla="*/ 1572059 h 1572059"/>
              <a:gd name="connsiteX3" fmla="*/ 60630 w 1927530"/>
              <a:gd name="connsiteY3" fmla="*/ 1572059 h 1572059"/>
              <a:gd name="connsiteX0" fmla="*/ 60630 w 1927530"/>
              <a:gd name="connsiteY0" fmla="*/ 1572059 h 1572059"/>
              <a:gd name="connsiteX1" fmla="*/ 994080 w 1927530"/>
              <a:gd name="connsiteY1" fmla="*/ 0 h 1572059"/>
              <a:gd name="connsiteX2" fmla="*/ 1927530 w 1927530"/>
              <a:gd name="connsiteY2" fmla="*/ 1572059 h 1572059"/>
              <a:gd name="connsiteX3" fmla="*/ 60630 w 1927530"/>
              <a:gd name="connsiteY3" fmla="*/ 1572059 h 1572059"/>
              <a:gd name="connsiteX0" fmla="*/ 0 w 2467402"/>
              <a:gd name="connsiteY0" fmla="*/ 1558411 h 1572059"/>
              <a:gd name="connsiteX1" fmla="*/ 1533952 w 2467402"/>
              <a:gd name="connsiteY1" fmla="*/ 0 h 1572059"/>
              <a:gd name="connsiteX2" fmla="*/ 2467402 w 2467402"/>
              <a:gd name="connsiteY2" fmla="*/ 1572059 h 1572059"/>
              <a:gd name="connsiteX3" fmla="*/ 0 w 2467402"/>
              <a:gd name="connsiteY3" fmla="*/ 1558411 h 1572059"/>
              <a:gd name="connsiteX0" fmla="*/ 0 w 3054256"/>
              <a:gd name="connsiteY0" fmla="*/ 1558411 h 1599354"/>
              <a:gd name="connsiteX1" fmla="*/ 1533952 w 3054256"/>
              <a:gd name="connsiteY1" fmla="*/ 0 h 1599354"/>
              <a:gd name="connsiteX2" fmla="*/ 3054256 w 3054256"/>
              <a:gd name="connsiteY2" fmla="*/ 1599354 h 1599354"/>
              <a:gd name="connsiteX3" fmla="*/ 0 w 3054256"/>
              <a:gd name="connsiteY3" fmla="*/ 1558411 h 1599354"/>
            </a:gdLst>
            <a:ahLst/>
            <a:cxnLst>
              <a:cxn ang="0">
                <a:pos x="connsiteX0" y="connsiteY0"/>
              </a:cxn>
              <a:cxn ang="0">
                <a:pos x="connsiteX1" y="connsiteY1"/>
              </a:cxn>
              <a:cxn ang="0">
                <a:pos x="connsiteX2" y="connsiteY2"/>
              </a:cxn>
              <a:cxn ang="0">
                <a:pos x="connsiteX3" y="connsiteY3"/>
              </a:cxn>
            </a:cxnLst>
            <a:rect l="l" t="t" r="r" b="b"/>
            <a:pathLst>
              <a:path w="3054256" h="1599354">
                <a:moveTo>
                  <a:pt x="0" y="1558411"/>
                </a:moveTo>
                <a:cubicBezTo>
                  <a:pt x="311150" y="1034391"/>
                  <a:pt x="-179278" y="485920"/>
                  <a:pt x="1533952" y="0"/>
                </a:cubicBezTo>
                <a:cubicBezTo>
                  <a:pt x="3071922" y="379240"/>
                  <a:pt x="2743106" y="1075334"/>
                  <a:pt x="3054256" y="1599354"/>
                </a:cubicBezTo>
                <a:lnTo>
                  <a:pt x="0" y="1558411"/>
                </a:lnTo>
                <a:close/>
              </a:path>
            </a:pathLst>
          </a:cu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1" name="Rectangle: Rounded Corners 110">
            <a:extLst>
              <a:ext uri="{FF2B5EF4-FFF2-40B4-BE49-F238E27FC236}">
                <a16:creationId xmlns="" xmlns:a16="http://schemas.microsoft.com/office/drawing/2014/main" id="{72F8A159-8289-4893-B48E-4F86517D353F}"/>
              </a:ext>
            </a:extLst>
          </p:cNvPr>
          <p:cNvSpPr/>
          <p:nvPr/>
        </p:nvSpPr>
        <p:spPr>
          <a:xfrm>
            <a:off x="423083" y="143301"/>
            <a:ext cx="8393373" cy="6434920"/>
          </a:xfrm>
          <a:prstGeom prst="roundRect">
            <a:avLst/>
          </a:prstGeom>
          <a:noFill/>
          <a:ln w="2349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12" name="TextBox 111">
            <a:extLst>
              <a:ext uri="{FF2B5EF4-FFF2-40B4-BE49-F238E27FC236}">
                <a16:creationId xmlns="" xmlns:a16="http://schemas.microsoft.com/office/drawing/2014/main" id="{AB82612B-1A04-454B-A518-BFBA8DAA09ED}"/>
              </a:ext>
            </a:extLst>
          </p:cNvPr>
          <p:cNvSpPr txBox="1"/>
          <p:nvPr/>
        </p:nvSpPr>
        <p:spPr>
          <a:xfrm>
            <a:off x="2702423" y="255657"/>
            <a:ext cx="4317658" cy="707886"/>
          </a:xfrm>
          <a:prstGeom prst="rect">
            <a:avLst/>
          </a:prstGeom>
          <a:noFill/>
        </p:spPr>
        <p:txBody>
          <a:bodyPr wrap="none" rtlCol="0">
            <a:spAutoFit/>
          </a:bodyPr>
          <a:lstStyle/>
          <a:p>
            <a:pPr defTabSz="457200"/>
            <a:r>
              <a:rPr lang="en-US" sz="4000" b="1" dirty="0">
                <a:solidFill>
                  <a:prstClr val="black"/>
                </a:solidFill>
                <a:latin typeface="Calibri"/>
              </a:rPr>
              <a:t>21</a:t>
            </a:r>
            <a:r>
              <a:rPr lang="en-US" sz="4000" b="1" baseline="30000" dirty="0">
                <a:solidFill>
                  <a:prstClr val="black"/>
                </a:solidFill>
                <a:latin typeface="Calibri"/>
              </a:rPr>
              <a:t>st</a:t>
            </a:r>
            <a:r>
              <a:rPr lang="en-US" sz="4000" b="1" dirty="0">
                <a:solidFill>
                  <a:prstClr val="black"/>
                </a:solidFill>
                <a:latin typeface="Calibri"/>
              </a:rPr>
              <a:t> – Century Skills</a:t>
            </a:r>
          </a:p>
        </p:txBody>
      </p:sp>
      <p:sp>
        <p:nvSpPr>
          <p:cNvPr id="113" name="TextBox 112">
            <a:extLst>
              <a:ext uri="{FF2B5EF4-FFF2-40B4-BE49-F238E27FC236}">
                <a16:creationId xmlns="" xmlns:a16="http://schemas.microsoft.com/office/drawing/2014/main" id="{53BA1F90-7FAB-4693-8369-B1C36BBFD08D}"/>
              </a:ext>
            </a:extLst>
          </p:cNvPr>
          <p:cNvSpPr txBox="1"/>
          <p:nvPr/>
        </p:nvSpPr>
        <p:spPr>
          <a:xfrm>
            <a:off x="3900614" y="6375994"/>
            <a:ext cx="1646605" cy="338554"/>
          </a:xfrm>
          <a:prstGeom prst="rect">
            <a:avLst/>
          </a:prstGeom>
          <a:noFill/>
        </p:spPr>
        <p:txBody>
          <a:bodyPr wrap="none" rtlCol="0">
            <a:spAutoFit/>
          </a:bodyPr>
          <a:lstStyle/>
          <a:p>
            <a:pPr defTabSz="457200"/>
            <a:r>
              <a:rPr lang="en-US" sz="1600" b="1" dirty="0">
                <a:solidFill>
                  <a:prstClr val="white"/>
                </a:solidFill>
                <a:latin typeface="Calibri"/>
              </a:rPr>
              <a:t>Lifelong Learning</a:t>
            </a:r>
          </a:p>
        </p:txBody>
      </p:sp>
      <p:sp>
        <p:nvSpPr>
          <p:cNvPr id="128" name="Freeform: Shape 127">
            <a:extLst>
              <a:ext uri="{FF2B5EF4-FFF2-40B4-BE49-F238E27FC236}">
                <a16:creationId xmlns="" xmlns:a16="http://schemas.microsoft.com/office/drawing/2014/main" id="{4910432B-407D-41FD-AA1E-10416BF3EA0D}"/>
              </a:ext>
            </a:extLst>
          </p:cNvPr>
          <p:cNvSpPr/>
          <p:nvPr/>
        </p:nvSpPr>
        <p:spPr>
          <a:xfrm flipH="1">
            <a:off x="5118531" y="1145276"/>
            <a:ext cx="3273077" cy="1234651"/>
          </a:xfrm>
          <a:custGeom>
            <a:avLst/>
            <a:gdLst>
              <a:gd name="connsiteX0" fmla="*/ 0 w 2603500"/>
              <a:gd name="connsiteY0" fmla="*/ 1562100 h 1574800"/>
              <a:gd name="connsiteX1" fmla="*/ 1968500 w 2603500"/>
              <a:gd name="connsiteY1" fmla="*/ 1574800 h 1574800"/>
              <a:gd name="connsiteX2" fmla="*/ 2603500 w 2603500"/>
              <a:gd name="connsiteY2" fmla="*/ 0 h 1574800"/>
              <a:gd name="connsiteX3" fmla="*/ 2019300 w 2603500"/>
              <a:gd name="connsiteY3" fmla="*/ 0 h 1574800"/>
              <a:gd name="connsiteX4" fmla="*/ 0 w 2603500"/>
              <a:gd name="connsiteY4" fmla="*/ 1562100 h 1574800"/>
              <a:gd name="connsiteX0" fmla="*/ 0 w 2603500"/>
              <a:gd name="connsiteY0" fmla="*/ 1562100 h 1574800"/>
              <a:gd name="connsiteX1" fmla="*/ 1968500 w 2603500"/>
              <a:gd name="connsiteY1" fmla="*/ 1574800 h 1574800"/>
              <a:gd name="connsiteX2" fmla="*/ 2603500 w 2603500"/>
              <a:gd name="connsiteY2" fmla="*/ 0 h 1574800"/>
              <a:gd name="connsiteX3" fmla="*/ 2019300 w 2603500"/>
              <a:gd name="connsiteY3" fmla="*/ 0 h 1574800"/>
              <a:gd name="connsiteX4" fmla="*/ 1104900 w 2603500"/>
              <a:gd name="connsiteY4" fmla="*/ 711200 h 1574800"/>
              <a:gd name="connsiteX5" fmla="*/ 0 w 2603500"/>
              <a:gd name="connsiteY5" fmla="*/ 1562100 h 1574800"/>
              <a:gd name="connsiteX0" fmla="*/ 0 w 2603500"/>
              <a:gd name="connsiteY0" fmla="*/ 1562100 h 1574800"/>
              <a:gd name="connsiteX1" fmla="*/ 1968500 w 2603500"/>
              <a:gd name="connsiteY1" fmla="*/ 1574800 h 1574800"/>
              <a:gd name="connsiteX2" fmla="*/ 2603500 w 2603500"/>
              <a:gd name="connsiteY2" fmla="*/ 0 h 1574800"/>
              <a:gd name="connsiteX3" fmla="*/ 2019300 w 2603500"/>
              <a:gd name="connsiteY3" fmla="*/ 0 h 1574800"/>
              <a:gd name="connsiteX4" fmla="*/ 889000 w 2603500"/>
              <a:gd name="connsiteY4" fmla="*/ 558800 h 1574800"/>
              <a:gd name="connsiteX5" fmla="*/ 0 w 2603500"/>
              <a:gd name="connsiteY5" fmla="*/ 1562100 h 1574800"/>
              <a:gd name="connsiteX0" fmla="*/ 0 w 2603500"/>
              <a:gd name="connsiteY0" fmla="*/ 1562100 h 1574800"/>
              <a:gd name="connsiteX1" fmla="*/ 1968500 w 2603500"/>
              <a:gd name="connsiteY1" fmla="*/ 1574800 h 1574800"/>
              <a:gd name="connsiteX2" fmla="*/ 2235200 w 2603500"/>
              <a:gd name="connsiteY2" fmla="*/ 901700 h 1574800"/>
              <a:gd name="connsiteX3" fmla="*/ 2603500 w 2603500"/>
              <a:gd name="connsiteY3" fmla="*/ 0 h 1574800"/>
              <a:gd name="connsiteX4" fmla="*/ 2019300 w 2603500"/>
              <a:gd name="connsiteY4" fmla="*/ 0 h 1574800"/>
              <a:gd name="connsiteX5" fmla="*/ 889000 w 2603500"/>
              <a:gd name="connsiteY5" fmla="*/ 558800 h 1574800"/>
              <a:gd name="connsiteX6" fmla="*/ 0 w 2603500"/>
              <a:gd name="connsiteY6" fmla="*/ 1562100 h 1574800"/>
              <a:gd name="connsiteX0" fmla="*/ 0 w 2603500"/>
              <a:gd name="connsiteY0" fmla="*/ 1562100 h 1574800"/>
              <a:gd name="connsiteX1" fmla="*/ 1968500 w 2603500"/>
              <a:gd name="connsiteY1" fmla="*/ 1574800 h 1574800"/>
              <a:gd name="connsiteX2" fmla="*/ 1905000 w 2603500"/>
              <a:gd name="connsiteY2" fmla="*/ 774700 h 1574800"/>
              <a:gd name="connsiteX3" fmla="*/ 2603500 w 2603500"/>
              <a:gd name="connsiteY3" fmla="*/ 0 h 1574800"/>
              <a:gd name="connsiteX4" fmla="*/ 2019300 w 2603500"/>
              <a:gd name="connsiteY4" fmla="*/ 0 h 1574800"/>
              <a:gd name="connsiteX5" fmla="*/ 889000 w 2603500"/>
              <a:gd name="connsiteY5" fmla="*/ 558800 h 1574800"/>
              <a:gd name="connsiteX6" fmla="*/ 0 w 2603500"/>
              <a:gd name="connsiteY6" fmla="*/ 1562100 h 1574800"/>
              <a:gd name="connsiteX0" fmla="*/ 0 w 2603500"/>
              <a:gd name="connsiteY0" fmla="*/ 1562100 h 1574800"/>
              <a:gd name="connsiteX1" fmla="*/ 1968500 w 2603500"/>
              <a:gd name="connsiteY1" fmla="*/ 1574800 h 1574800"/>
              <a:gd name="connsiteX2" fmla="*/ 1905000 w 2603500"/>
              <a:gd name="connsiteY2" fmla="*/ 774700 h 1574800"/>
              <a:gd name="connsiteX3" fmla="*/ 2603500 w 2603500"/>
              <a:gd name="connsiteY3" fmla="*/ 0 h 1574800"/>
              <a:gd name="connsiteX4" fmla="*/ 2019300 w 2603500"/>
              <a:gd name="connsiteY4" fmla="*/ 0 h 1574800"/>
              <a:gd name="connsiteX5" fmla="*/ 889000 w 2603500"/>
              <a:gd name="connsiteY5" fmla="*/ 558800 h 1574800"/>
              <a:gd name="connsiteX6" fmla="*/ 0 w 2603500"/>
              <a:gd name="connsiteY6" fmla="*/ 1562100 h 1574800"/>
              <a:gd name="connsiteX0" fmla="*/ 0 w 2603500"/>
              <a:gd name="connsiteY0" fmla="*/ 1562100 h 1574800"/>
              <a:gd name="connsiteX1" fmla="*/ 1968500 w 2603500"/>
              <a:gd name="connsiteY1" fmla="*/ 1574800 h 1574800"/>
              <a:gd name="connsiteX2" fmla="*/ 1905000 w 2603500"/>
              <a:gd name="connsiteY2" fmla="*/ 774700 h 1574800"/>
              <a:gd name="connsiteX3" fmla="*/ 2603500 w 2603500"/>
              <a:gd name="connsiteY3" fmla="*/ 0 h 1574800"/>
              <a:gd name="connsiteX4" fmla="*/ 2019300 w 2603500"/>
              <a:gd name="connsiteY4" fmla="*/ 0 h 1574800"/>
              <a:gd name="connsiteX5" fmla="*/ 889000 w 2603500"/>
              <a:gd name="connsiteY5" fmla="*/ 558800 h 1574800"/>
              <a:gd name="connsiteX6" fmla="*/ 0 w 2603500"/>
              <a:gd name="connsiteY6" fmla="*/ 1562100 h 1574800"/>
              <a:gd name="connsiteX0" fmla="*/ 0 w 2603500"/>
              <a:gd name="connsiteY0" fmla="*/ 1562100 h 1574800"/>
              <a:gd name="connsiteX1" fmla="*/ 1968500 w 2603500"/>
              <a:gd name="connsiteY1" fmla="*/ 1574800 h 1574800"/>
              <a:gd name="connsiteX2" fmla="*/ 1905000 w 2603500"/>
              <a:gd name="connsiteY2" fmla="*/ 774700 h 1574800"/>
              <a:gd name="connsiteX3" fmla="*/ 2603500 w 2603500"/>
              <a:gd name="connsiteY3" fmla="*/ 0 h 1574800"/>
              <a:gd name="connsiteX4" fmla="*/ 2019300 w 2603500"/>
              <a:gd name="connsiteY4" fmla="*/ 0 h 1574800"/>
              <a:gd name="connsiteX5" fmla="*/ 889000 w 2603500"/>
              <a:gd name="connsiteY5" fmla="*/ 558800 h 1574800"/>
              <a:gd name="connsiteX6" fmla="*/ 0 w 2603500"/>
              <a:gd name="connsiteY6" fmla="*/ 1562100 h 1574800"/>
              <a:gd name="connsiteX0" fmla="*/ 0 w 2603500"/>
              <a:gd name="connsiteY0" fmla="*/ 1562100 h 1574800"/>
              <a:gd name="connsiteX1" fmla="*/ 1968500 w 2603500"/>
              <a:gd name="connsiteY1" fmla="*/ 1574800 h 1574800"/>
              <a:gd name="connsiteX2" fmla="*/ 1828800 w 2603500"/>
              <a:gd name="connsiteY2" fmla="*/ 749300 h 1574800"/>
              <a:gd name="connsiteX3" fmla="*/ 2603500 w 2603500"/>
              <a:gd name="connsiteY3" fmla="*/ 0 h 1574800"/>
              <a:gd name="connsiteX4" fmla="*/ 2019300 w 2603500"/>
              <a:gd name="connsiteY4" fmla="*/ 0 h 1574800"/>
              <a:gd name="connsiteX5" fmla="*/ 889000 w 2603500"/>
              <a:gd name="connsiteY5" fmla="*/ 558800 h 1574800"/>
              <a:gd name="connsiteX6" fmla="*/ 0 w 2603500"/>
              <a:gd name="connsiteY6" fmla="*/ 1562100 h 1574800"/>
              <a:gd name="connsiteX0" fmla="*/ 0 w 2603500"/>
              <a:gd name="connsiteY0" fmla="*/ 1562100 h 1574800"/>
              <a:gd name="connsiteX1" fmla="*/ 1968500 w 2603500"/>
              <a:gd name="connsiteY1" fmla="*/ 1574800 h 1574800"/>
              <a:gd name="connsiteX2" fmla="*/ 1828800 w 2603500"/>
              <a:gd name="connsiteY2" fmla="*/ 749300 h 1574800"/>
              <a:gd name="connsiteX3" fmla="*/ 2603500 w 2603500"/>
              <a:gd name="connsiteY3" fmla="*/ 0 h 1574800"/>
              <a:gd name="connsiteX4" fmla="*/ 2019300 w 2603500"/>
              <a:gd name="connsiteY4" fmla="*/ 0 h 1574800"/>
              <a:gd name="connsiteX5" fmla="*/ 889000 w 2603500"/>
              <a:gd name="connsiteY5" fmla="*/ 558800 h 1574800"/>
              <a:gd name="connsiteX6" fmla="*/ 0 w 2603500"/>
              <a:gd name="connsiteY6" fmla="*/ 1562100 h 1574800"/>
              <a:gd name="connsiteX0" fmla="*/ 0 w 2603500"/>
              <a:gd name="connsiteY0" fmla="*/ 1562100 h 1574800"/>
              <a:gd name="connsiteX1" fmla="*/ 1968500 w 2603500"/>
              <a:gd name="connsiteY1" fmla="*/ 1574800 h 1574800"/>
              <a:gd name="connsiteX2" fmla="*/ 1828800 w 2603500"/>
              <a:gd name="connsiteY2" fmla="*/ 749300 h 1574800"/>
              <a:gd name="connsiteX3" fmla="*/ 2603500 w 2603500"/>
              <a:gd name="connsiteY3" fmla="*/ 0 h 1574800"/>
              <a:gd name="connsiteX4" fmla="*/ 2019300 w 2603500"/>
              <a:gd name="connsiteY4" fmla="*/ 0 h 1574800"/>
              <a:gd name="connsiteX5" fmla="*/ 889000 w 2603500"/>
              <a:gd name="connsiteY5" fmla="*/ 558800 h 1574800"/>
              <a:gd name="connsiteX6" fmla="*/ 0 w 2603500"/>
              <a:gd name="connsiteY6" fmla="*/ 1562100 h 1574800"/>
              <a:gd name="connsiteX0" fmla="*/ 0 w 2603500"/>
              <a:gd name="connsiteY0" fmla="*/ 1562100 h 1574800"/>
              <a:gd name="connsiteX1" fmla="*/ 1968500 w 2603500"/>
              <a:gd name="connsiteY1" fmla="*/ 1574800 h 1574800"/>
              <a:gd name="connsiteX2" fmla="*/ 1828800 w 2603500"/>
              <a:gd name="connsiteY2" fmla="*/ 749300 h 1574800"/>
              <a:gd name="connsiteX3" fmla="*/ 2603500 w 2603500"/>
              <a:gd name="connsiteY3" fmla="*/ 0 h 1574800"/>
              <a:gd name="connsiteX4" fmla="*/ 2019300 w 2603500"/>
              <a:gd name="connsiteY4" fmla="*/ 0 h 1574800"/>
              <a:gd name="connsiteX5" fmla="*/ 889000 w 2603500"/>
              <a:gd name="connsiteY5" fmla="*/ 558800 h 1574800"/>
              <a:gd name="connsiteX6" fmla="*/ 0 w 2603500"/>
              <a:gd name="connsiteY6" fmla="*/ 1562100 h 1574800"/>
              <a:gd name="connsiteX0" fmla="*/ 0 w 2603500"/>
              <a:gd name="connsiteY0" fmla="*/ 1562100 h 1574800"/>
              <a:gd name="connsiteX1" fmla="*/ 1968500 w 2603500"/>
              <a:gd name="connsiteY1" fmla="*/ 1574800 h 1574800"/>
              <a:gd name="connsiteX2" fmla="*/ 1828800 w 2603500"/>
              <a:gd name="connsiteY2" fmla="*/ 749300 h 1574800"/>
              <a:gd name="connsiteX3" fmla="*/ 2603500 w 2603500"/>
              <a:gd name="connsiteY3" fmla="*/ 0 h 1574800"/>
              <a:gd name="connsiteX4" fmla="*/ 2019300 w 2603500"/>
              <a:gd name="connsiteY4" fmla="*/ 0 h 1574800"/>
              <a:gd name="connsiteX5" fmla="*/ 889000 w 2603500"/>
              <a:gd name="connsiteY5" fmla="*/ 558800 h 1574800"/>
              <a:gd name="connsiteX6" fmla="*/ 0 w 2603500"/>
              <a:gd name="connsiteY6" fmla="*/ 1562100 h 1574800"/>
              <a:gd name="connsiteX0" fmla="*/ 0 w 2603500"/>
              <a:gd name="connsiteY0" fmla="*/ 1562100 h 1574800"/>
              <a:gd name="connsiteX1" fmla="*/ 1968500 w 2603500"/>
              <a:gd name="connsiteY1" fmla="*/ 1574800 h 1574800"/>
              <a:gd name="connsiteX2" fmla="*/ 1828800 w 2603500"/>
              <a:gd name="connsiteY2" fmla="*/ 749300 h 1574800"/>
              <a:gd name="connsiteX3" fmla="*/ 2603500 w 2603500"/>
              <a:gd name="connsiteY3" fmla="*/ 0 h 1574800"/>
              <a:gd name="connsiteX4" fmla="*/ 2019300 w 2603500"/>
              <a:gd name="connsiteY4" fmla="*/ 0 h 1574800"/>
              <a:gd name="connsiteX5" fmla="*/ 889000 w 2603500"/>
              <a:gd name="connsiteY5" fmla="*/ 558800 h 1574800"/>
              <a:gd name="connsiteX6" fmla="*/ 0 w 2603500"/>
              <a:gd name="connsiteY6" fmla="*/ 1562100 h 1574800"/>
              <a:gd name="connsiteX0" fmla="*/ 0 w 2603500"/>
              <a:gd name="connsiteY0" fmla="*/ 1562100 h 1574800"/>
              <a:gd name="connsiteX1" fmla="*/ 1968500 w 2603500"/>
              <a:gd name="connsiteY1" fmla="*/ 1574800 h 1574800"/>
              <a:gd name="connsiteX2" fmla="*/ 1828800 w 2603500"/>
              <a:gd name="connsiteY2" fmla="*/ 749300 h 1574800"/>
              <a:gd name="connsiteX3" fmla="*/ 2603500 w 2603500"/>
              <a:gd name="connsiteY3" fmla="*/ 0 h 1574800"/>
              <a:gd name="connsiteX4" fmla="*/ 2019300 w 2603500"/>
              <a:gd name="connsiteY4" fmla="*/ 0 h 1574800"/>
              <a:gd name="connsiteX5" fmla="*/ 857250 w 2603500"/>
              <a:gd name="connsiteY5" fmla="*/ 527050 h 1574800"/>
              <a:gd name="connsiteX6" fmla="*/ 0 w 2603500"/>
              <a:gd name="connsiteY6" fmla="*/ 1562100 h 1574800"/>
              <a:gd name="connsiteX0" fmla="*/ 0 w 2603500"/>
              <a:gd name="connsiteY0" fmla="*/ 1562100 h 1574800"/>
              <a:gd name="connsiteX1" fmla="*/ 1968500 w 2603500"/>
              <a:gd name="connsiteY1" fmla="*/ 1574800 h 1574800"/>
              <a:gd name="connsiteX2" fmla="*/ 1828800 w 2603500"/>
              <a:gd name="connsiteY2" fmla="*/ 749300 h 1574800"/>
              <a:gd name="connsiteX3" fmla="*/ 2603500 w 2603500"/>
              <a:gd name="connsiteY3" fmla="*/ 0 h 1574800"/>
              <a:gd name="connsiteX4" fmla="*/ 2019300 w 2603500"/>
              <a:gd name="connsiteY4" fmla="*/ 0 h 1574800"/>
              <a:gd name="connsiteX5" fmla="*/ 857250 w 2603500"/>
              <a:gd name="connsiteY5" fmla="*/ 527050 h 1574800"/>
              <a:gd name="connsiteX6" fmla="*/ 0 w 2603500"/>
              <a:gd name="connsiteY6" fmla="*/ 1562100 h 1574800"/>
              <a:gd name="connsiteX0" fmla="*/ 0 w 2603500"/>
              <a:gd name="connsiteY0" fmla="*/ 1562100 h 1574800"/>
              <a:gd name="connsiteX1" fmla="*/ 1968500 w 2603500"/>
              <a:gd name="connsiteY1" fmla="*/ 1574800 h 1574800"/>
              <a:gd name="connsiteX2" fmla="*/ 1828800 w 2603500"/>
              <a:gd name="connsiteY2" fmla="*/ 749300 h 1574800"/>
              <a:gd name="connsiteX3" fmla="*/ 2603500 w 2603500"/>
              <a:gd name="connsiteY3" fmla="*/ 0 h 1574800"/>
              <a:gd name="connsiteX4" fmla="*/ 2019300 w 2603500"/>
              <a:gd name="connsiteY4" fmla="*/ 0 h 1574800"/>
              <a:gd name="connsiteX5" fmla="*/ 857250 w 2603500"/>
              <a:gd name="connsiteY5" fmla="*/ 527050 h 1574800"/>
              <a:gd name="connsiteX6" fmla="*/ 0 w 2603500"/>
              <a:gd name="connsiteY6" fmla="*/ 1562100 h 1574800"/>
              <a:gd name="connsiteX0" fmla="*/ 0 w 3414793"/>
              <a:gd name="connsiteY0" fmla="*/ 1641640 h 1654340"/>
              <a:gd name="connsiteX1" fmla="*/ 1968500 w 3414793"/>
              <a:gd name="connsiteY1" fmla="*/ 1654340 h 1654340"/>
              <a:gd name="connsiteX2" fmla="*/ 1828800 w 3414793"/>
              <a:gd name="connsiteY2" fmla="*/ 828840 h 1654340"/>
              <a:gd name="connsiteX3" fmla="*/ 3414793 w 3414793"/>
              <a:gd name="connsiteY3" fmla="*/ 0 h 1654340"/>
              <a:gd name="connsiteX4" fmla="*/ 2019300 w 3414793"/>
              <a:gd name="connsiteY4" fmla="*/ 79540 h 1654340"/>
              <a:gd name="connsiteX5" fmla="*/ 857250 w 3414793"/>
              <a:gd name="connsiteY5" fmla="*/ 606590 h 1654340"/>
              <a:gd name="connsiteX6" fmla="*/ 0 w 3414793"/>
              <a:gd name="connsiteY6" fmla="*/ 1641640 h 1654340"/>
              <a:gd name="connsiteX0" fmla="*/ 0 w 3470744"/>
              <a:gd name="connsiteY0" fmla="*/ 1575357 h 1588057"/>
              <a:gd name="connsiteX1" fmla="*/ 1968500 w 3470744"/>
              <a:gd name="connsiteY1" fmla="*/ 1588057 h 1588057"/>
              <a:gd name="connsiteX2" fmla="*/ 1828800 w 3470744"/>
              <a:gd name="connsiteY2" fmla="*/ 762557 h 1588057"/>
              <a:gd name="connsiteX3" fmla="*/ 3470744 w 3470744"/>
              <a:gd name="connsiteY3" fmla="*/ 0 h 1588057"/>
              <a:gd name="connsiteX4" fmla="*/ 2019300 w 3470744"/>
              <a:gd name="connsiteY4" fmla="*/ 13257 h 1588057"/>
              <a:gd name="connsiteX5" fmla="*/ 857250 w 3470744"/>
              <a:gd name="connsiteY5" fmla="*/ 540307 h 1588057"/>
              <a:gd name="connsiteX6" fmla="*/ 0 w 3470744"/>
              <a:gd name="connsiteY6" fmla="*/ 1575357 h 1588057"/>
              <a:gd name="connsiteX0" fmla="*/ 0 w 3470744"/>
              <a:gd name="connsiteY0" fmla="*/ 1575357 h 1588057"/>
              <a:gd name="connsiteX1" fmla="*/ 1968500 w 3470744"/>
              <a:gd name="connsiteY1" fmla="*/ 1588057 h 1588057"/>
              <a:gd name="connsiteX2" fmla="*/ 2304385 w 3470744"/>
              <a:gd name="connsiteY2" fmla="*/ 616733 h 1588057"/>
              <a:gd name="connsiteX3" fmla="*/ 3470744 w 3470744"/>
              <a:gd name="connsiteY3" fmla="*/ 0 h 1588057"/>
              <a:gd name="connsiteX4" fmla="*/ 2019300 w 3470744"/>
              <a:gd name="connsiteY4" fmla="*/ 13257 h 1588057"/>
              <a:gd name="connsiteX5" fmla="*/ 857250 w 3470744"/>
              <a:gd name="connsiteY5" fmla="*/ 540307 h 1588057"/>
              <a:gd name="connsiteX6" fmla="*/ 0 w 3470744"/>
              <a:gd name="connsiteY6" fmla="*/ 1575357 h 1588057"/>
              <a:gd name="connsiteX0" fmla="*/ 0 w 3470744"/>
              <a:gd name="connsiteY0" fmla="*/ 1575357 h 1588057"/>
              <a:gd name="connsiteX1" fmla="*/ 1968500 w 3470744"/>
              <a:gd name="connsiteY1" fmla="*/ 1588057 h 1588057"/>
              <a:gd name="connsiteX2" fmla="*/ 2458252 w 3470744"/>
              <a:gd name="connsiteY2" fmla="*/ 603476 h 1588057"/>
              <a:gd name="connsiteX3" fmla="*/ 3470744 w 3470744"/>
              <a:gd name="connsiteY3" fmla="*/ 0 h 1588057"/>
              <a:gd name="connsiteX4" fmla="*/ 2019300 w 3470744"/>
              <a:gd name="connsiteY4" fmla="*/ 13257 h 1588057"/>
              <a:gd name="connsiteX5" fmla="*/ 857250 w 3470744"/>
              <a:gd name="connsiteY5" fmla="*/ 540307 h 1588057"/>
              <a:gd name="connsiteX6" fmla="*/ 0 w 3470744"/>
              <a:gd name="connsiteY6" fmla="*/ 1575357 h 1588057"/>
              <a:gd name="connsiteX0" fmla="*/ 0 w 3470744"/>
              <a:gd name="connsiteY0" fmla="*/ 1575357 h 1588057"/>
              <a:gd name="connsiteX1" fmla="*/ 1968500 w 3470744"/>
              <a:gd name="connsiteY1" fmla="*/ 1588057 h 1588057"/>
              <a:gd name="connsiteX2" fmla="*/ 2458252 w 3470744"/>
              <a:gd name="connsiteY2" fmla="*/ 603476 h 1588057"/>
              <a:gd name="connsiteX3" fmla="*/ 3470744 w 3470744"/>
              <a:gd name="connsiteY3" fmla="*/ 0 h 1588057"/>
              <a:gd name="connsiteX4" fmla="*/ 2019300 w 3470744"/>
              <a:gd name="connsiteY4" fmla="*/ 13257 h 1588057"/>
              <a:gd name="connsiteX5" fmla="*/ 857250 w 3470744"/>
              <a:gd name="connsiteY5" fmla="*/ 540307 h 1588057"/>
              <a:gd name="connsiteX6" fmla="*/ 0 w 3470744"/>
              <a:gd name="connsiteY6" fmla="*/ 1575357 h 1588057"/>
              <a:gd name="connsiteX0" fmla="*/ 0 w 3470744"/>
              <a:gd name="connsiteY0" fmla="*/ 1575357 h 1588057"/>
              <a:gd name="connsiteX1" fmla="*/ 1968500 w 3470744"/>
              <a:gd name="connsiteY1" fmla="*/ 1588057 h 1588057"/>
              <a:gd name="connsiteX2" fmla="*/ 2402301 w 3470744"/>
              <a:gd name="connsiteY2" fmla="*/ 537193 h 1588057"/>
              <a:gd name="connsiteX3" fmla="*/ 3470744 w 3470744"/>
              <a:gd name="connsiteY3" fmla="*/ 0 h 1588057"/>
              <a:gd name="connsiteX4" fmla="*/ 2019300 w 3470744"/>
              <a:gd name="connsiteY4" fmla="*/ 13257 h 1588057"/>
              <a:gd name="connsiteX5" fmla="*/ 857250 w 3470744"/>
              <a:gd name="connsiteY5" fmla="*/ 540307 h 1588057"/>
              <a:gd name="connsiteX6" fmla="*/ 0 w 3470744"/>
              <a:gd name="connsiteY6" fmla="*/ 1575357 h 1588057"/>
              <a:gd name="connsiteX0" fmla="*/ 0 w 3470744"/>
              <a:gd name="connsiteY0" fmla="*/ 1575357 h 1588057"/>
              <a:gd name="connsiteX1" fmla="*/ 1968500 w 3470744"/>
              <a:gd name="connsiteY1" fmla="*/ 1588057 h 1588057"/>
              <a:gd name="connsiteX2" fmla="*/ 2402301 w 3470744"/>
              <a:gd name="connsiteY2" fmla="*/ 537193 h 1588057"/>
              <a:gd name="connsiteX3" fmla="*/ 3470744 w 3470744"/>
              <a:gd name="connsiteY3" fmla="*/ 0 h 1588057"/>
              <a:gd name="connsiteX4" fmla="*/ 2019300 w 3470744"/>
              <a:gd name="connsiteY4" fmla="*/ 13257 h 1588057"/>
              <a:gd name="connsiteX5" fmla="*/ 857250 w 3470744"/>
              <a:gd name="connsiteY5" fmla="*/ 540307 h 1588057"/>
              <a:gd name="connsiteX6" fmla="*/ 0 w 3470744"/>
              <a:gd name="connsiteY6" fmla="*/ 1575357 h 1588057"/>
              <a:gd name="connsiteX0" fmla="*/ 0 w 3470744"/>
              <a:gd name="connsiteY0" fmla="*/ 1575357 h 1588057"/>
              <a:gd name="connsiteX1" fmla="*/ 1968500 w 3470744"/>
              <a:gd name="connsiteY1" fmla="*/ 1588057 h 1588057"/>
              <a:gd name="connsiteX2" fmla="*/ 2402301 w 3470744"/>
              <a:gd name="connsiteY2" fmla="*/ 537193 h 1588057"/>
              <a:gd name="connsiteX3" fmla="*/ 3470744 w 3470744"/>
              <a:gd name="connsiteY3" fmla="*/ 0 h 1588057"/>
              <a:gd name="connsiteX4" fmla="*/ 2019300 w 3470744"/>
              <a:gd name="connsiteY4" fmla="*/ 13257 h 1588057"/>
              <a:gd name="connsiteX5" fmla="*/ 857250 w 3470744"/>
              <a:gd name="connsiteY5" fmla="*/ 540307 h 1588057"/>
              <a:gd name="connsiteX6" fmla="*/ 0 w 3470744"/>
              <a:gd name="connsiteY6" fmla="*/ 1575357 h 1588057"/>
              <a:gd name="connsiteX0" fmla="*/ 0 w 3470744"/>
              <a:gd name="connsiteY0" fmla="*/ 1575357 h 1588057"/>
              <a:gd name="connsiteX1" fmla="*/ 1968500 w 3470744"/>
              <a:gd name="connsiteY1" fmla="*/ 1588057 h 1588057"/>
              <a:gd name="connsiteX2" fmla="*/ 2276411 w 3470744"/>
              <a:gd name="connsiteY2" fmla="*/ 537193 h 1588057"/>
              <a:gd name="connsiteX3" fmla="*/ 3470744 w 3470744"/>
              <a:gd name="connsiteY3" fmla="*/ 0 h 1588057"/>
              <a:gd name="connsiteX4" fmla="*/ 2019300 w 3470744"/>
              <a:gd name="connsiteY4" fmla="*/ 13257 h 1588057"/>
              <a:gd name="connsiteX5" fmla="*/ 857250 w 3470744"/>
              <a:gd name="connsiteY5" fmla="*/ 540307 h 1588057"/>
              <a:gd name="connsiteX6" fmla="*/ 0 w 3470744"/>
              <a:gd name="connsiteY6" fmla="*/ 1575357 h 1588057"/>
              <a:gd name="connsiteX0" fmla="*/ 0 w 3470744"/>
              <a:gd name="connsiteY0" fmla="*/ 1575357 h 1588057"/>
              <a:gd name="connsiteX1" fmla="*/ 1968500 w 3470744"/>
              <a:gd name="connsiteY1" fmla="*/ 1588057 h 1588057"/>
              <a:gd name="connsiteX2" fmla="*/ 2276411 w 3470744"/>
              <a:gd name="connsiteY2" fmla="*/ 537193 h 1588057"/>
              <a:gd name="connsiteX3" fmla="*/ 3470744 w 3470744"/>
              <a:gd name="connsiteY3" fmla="*/ 0 h 1588057"/>
              <a:gd name="connsiteX4" fmla="*/ 2019300 w 3470744"/>
              <a:gd name="connsiteY4" fmla="*/ 13257 h 1588057"/>
              <a:gd name="connsiteX5" fmla="*/ 857250 w 3470744"/>
              <a:gd name="connsiteY5" fmla="*/ 540307 h 1588057"/>
              <a:gd name="connsiteX6" fmla="*/ 0 w 3470744"/>
              <a:gd name="connsiteY6" fmla="*/ 1575357 h 158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744" h="1588057">
                <a:moveTo>
                  <a:pt x="0" y="1575357"/>
                </a:moveTo>
                <a:lnTo>
                  <a:pt x="1968500" y="1588057"/>
                </a:lnTo>
                <a:cubicBezTo>
                  <a:pt x="1947333" y="1321357"/>
                  <a:pt x="1878123" y="962973"/>
                  <a:pt x="2276411" y="537193"/>
                </a:cubicBezTo>
                <a:cubicBezTo>
                  <a:pt x="3293850" y="-176674"/>
                  <a:pt x="3237911" y="258233"/>
                  <a:pt x="3470744" y="0"/>
                </a:cubicBezTo>
                <a:lnTo>
                  <a:pt x="2019300" y="13257"/>
                </a:lnTo>
                <a:cubicBezTo>
                  <a:pt x="1642533" y="199524"/>
                  <a:pt x="1418167" y="150840"/>
                  <a:pt x="857250" y="540307"/>
                </a:cubicBezTo>
                <a:cubicBezTo>
                  <a:pt x="414867" y="912840"/>
                  <a:pt x="296333" y="1240924"/>
                  <a:pt x="0" y="1575357"/>
                </a:cubicBezTo>
                <a:close/>
              </a:path>
            </a:pathLst>
          </a:cu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Tree>
    <p:extLst>
      <p:ext uri="{BB962C8B-B14F-4D97-AF65-F5344CB8AC3E}">
        <p14:creationId xmlns:p14="http://schemas.microsoft.com/office/powerpoint/2010/main" val="111993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barn(outVertical)">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wipe(up)">
                                      <p:cBhvr>
                                        <p:cTn id="12" dur="5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wipe(up)">
                                      <p:cBhvr>
                                        <p:cTn id="17" dur="500"/>
                                        <p:tgtEl>
                                          <p:spTgt spid="97"/>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wipe(up)">
                                      <p:cBhvr>
                                        <p:cTn id="34" dur="500"/>
                                        <p:tgtEl>
                                          <p:spTgt spid="114"/>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15"/>
                                        </p:tgtEl>
                                        <p:attrNameLst>
                                          <p:attrName>style.visibility</p:attrName>
                                        </p:attrNameLst>
                                      </p:cBhvr>
                                      <p:to>
                                        <p:strVal val="visible"/>
                                      </p:to>
                                    </p:set>
                                    <p:animEffect transition="in" filter="wipe(up)">
                                      <p:cBhvr>
                                        <p:cTn id="42" dur="500"/>
                                        <p:tgtEl>
                                          <p:spTgt spid="115"/>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16"/>
                                        </p:tgtEl>
                                        <p:attrNameLst>
                                          <p:attrName>style.visibility</p:attrName>
                                        </p:attrNameLst>
                                      </p:cBhvr>
                                      <p:to>
                                        <p:strVal val="visible"/>
                                      </p:to>
                                    </p:set>
                                    <p:animEffect transition="in" filter="wipe(up)">
                                      <p:cBhvr>
                                        <p:cTn id="50" dur="500"/>
                                        <p:tgtEl>
                                          <p:spTgt spid="11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up)">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117"/>
                                        </p:tgtEl>
                                        <p:attrNameLst>
                                          <p:attrName>style.visibility</p:attrName>
                                        </p:attrNameLst>
                                      </p:cBhvr>
                                      <p:to>
                                        <p:strVal val="visible"/>
                                      </p:to>
                                    </p:set>
                                    <p:animEffect transition="in" filter="wipe(up)">
                                      <p:cBhvr>
                                        <p:cTn id="58" dur="500"/>
                                        <p:tgtEl>
                                          <p:spTgt spid="117"/>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up)">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up)">
                                      <p:cBhvr>
                                        <p:cTn id="66" dur="500"/>
                                        <p:tgtEl>
                                          <p:spTgt spid="118"/>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up)">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wipe(up)">
                                      <p:cBhvr>
                                        <p:cTn id="74" dur="500"/>
                                        <p:tgtEl>
                                          <p:spTgt spid="11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wipe(up)">
                                      <p:cBhvr>
                                        <p:cTn id="79" dur="500"/>
                                        <p:tgtEl>
                                          <p:spTgt spid="9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up)">
                                      <p:cBhvr>
                                        <p:cTn id="84" dur="500"/>
                                        <p:tgtEl>
                                          <p:spTgt spid="3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wipe(up)">
                                      <p:cBhvr>
                                        <p:cTn id="89" dur="500"/>
                                        <p:tgtEl>
                                          <p:spTgt spid="41"/>
                                        </p:tgtEl>
                                      </p:cBhvr>
                                    </p:animEffect>
                                  </p:childTnLst>
                                </p:cTn>
                              </p:par>
                              <p:par>
                                <p:cTn id="90" presetID="22" presetClass="entr" presetSubtype="1" fill="hold" nodeType="withEffect">
                                  <p:stCondLst>
                                    <p:cond delay="0"/>
                                  </p:stCondLst>
                                  <p:childTnLst>
                                    <p:set>
                                      <p:cBhvr>
                                        <p:cTn id="91" dur="1" fill="hold">
                                          <p:stCondLst>
                                            <p:cond delay="0"/>
                                          </p:stCondLst>
                                        </p:cTn>
                                        <p:tgtEl>
                                          <p:spTgt spid="119"/>
                                        </p:tgtEl>
                                        <p:attrNameLst>
                                          <p:attrName>style.visibility</p:attrName>
                                        </p:attrNameLst>
                                      </p:cBhvr>
                                      <p:to>
                                        <p:strVal val="visible"/>
                                      </p:to>
                                    </p:set>
                                    <p:animEffect transition="in" filter="wipe(up)">
                                      <p:cBhvr>
                                        <p:cTn id="92" dur="500"/>
                                        <p:tgtEl>
                                          <p:spTgt spid="11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120"/>
                                        </p:tgtEl>
                                        <p:attrNameLst>
                                          <p:attrName>style.visibility</p:attrName>
                                        </p:attrNameLst>
                                      </p:cBhvr>
                                      <p:to>
                                        <p:strVal val="visible"/>
                                      </p:to>
                                    </p:set>
                                    <p:animEffect transition="in" filter="wipe(up)">
                                      <p:cBhvr>
                                        <p:cTn id="97" dur="500"/>
                                        <p:tgtEl>
                                          <p:spTgt spid="120"/>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up)">
                                      <p:cBhvr>
                                        <p:cTn id="100" dur="500"/>
                                        <p:tgtEl>
                                          <p:spTgt spid="42"/>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121"/>
                                        </p:tgtEl>
                                        <p:attrNameLst>
                                          <p:attrName>style.visibility</p:attrName>
                                        </p:attrNameLst>
                                      </p:cBhvr>
                                      <p:to>
                                        <p:strVal val="visible"/>
                                      </p:to>
                                    </p:set>
                                    <p:animEffect transition="in" filter="wipe(up)">
                                      <p:cBhvr>
                                        <p:cTn id="105" dur="500"/>
                                        <p:tgtEl>
                                          <p:spTgt spid="121"/>
                                        </p:tgtEl>
                                      </p:cBhvr>
                                    </p:animEffect>
                                  </p:childTnLst>
                                </p:cTn>
                              </p:par>
                              <p:par>
                                <p:cTn id="106" presetID="22" presetClass="entr" presetSubtype="1" fill="hold" grpId="0"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wipe(up)">
                                      <p:cBhvr>
                                        <p:cTn id="108" dur="500"/>
                                        <p:tgtEl>
                                          <p:spTgt spid="53"/>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nodeType="click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500"/>
                                        <p:tgtEl>
                                          <p:spTgt spid="122"/>
                                        </p:tgtEl>
                                      </p:cBhvr>
                                    </p:animEffect>
                                  </p:childTnLst>
                                </p:cTn>
                              </p:par>
                              <p:par>
                                <p:cTn id="114" presetID="22" presetClass="entr" presetSubtype="1" fill="hold" grpId="0" nodeType="with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wipe(up)">
                                      <p:cBhvr>
                                        <p:cTn id="116" dur="500"/>
                                        <p:tgtEl>
                                          <p:spTgt spid="54"/>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128"/>
                                        </p:tgtEl>
                                        <p:attrNameLst>
                                          <p:attrName>style.visibility</p:attrName>
                                        </p:attrNameLst>
                                      </p:cBhvr>
                                      <p:to>
                                        <p:strVal val="visible"/>
                                      </p:to>
                                    </p:set>
                                    <p:animEffect transition="in" filter="wipe(up)">
                                      <p:cBhvr>
                                        <p:cTn id="121" dur="500"/>
                                        <p:tgtEl>
                                          <p:spTgt spid="128"/>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99"/>
                                        </p:tgtEl>
                                        <p:attrNameLst>
                                          <p:attrName>style.visibility</p:attrName>
                                        </p:attrNameLst>
                                      </p:cBhvr>
                                      <p:to>
                                        <p:strVal val="visible"/>
                                      </p:to>
                                    </p:set>
                                    <p:animEffect transition="in" filter="wipe(down)">
                                      <p:cBhvr>
                                        <p:cTn id="126" dur="500"/>
                                        <p:tgtEl>
                                          <p:spTgt spid="99"/>
                                        </p:tgtEl>
                                      </p:cBhvr>
                                    </p:animEffect>
                                  </p:childTnLst>
                                </p:cTn>
                              </p:par>
                            </p:childTnLst>
                          </p:cTn>
                        </p:par>
                        <p:par>
                          <p:cTn id="127" fill="hold">
                            <p:stCondLst>
                              <p:cond delay="500"/>
                            </p:stCondLst>
                            <p:childTnLst>
                              <p:par>
                                <p:cTn id="128" presetID="22" presetClass="entr" presetSubtype="1" fill="hold" grpId="0" nodeType="afterEffect">
                                  <p:stCondLst>
                                    <p:cond delay="0"/>
                                  </p:stCondLst>
                                  <p:childTnLst>
                                    <p:set>
                                      <p:cBhvr>
                                        <p:cTn id="129" dur="1" fill="hold">
                                          <p:stCondLst>
                                            <p:cond delay="0"/>
                                          </p:stCondLst>
                                        </p:cTn>
                                        <p:tgtEl>
                                          <p:spTgt spid="65"/>
                                        </p:tgtEl>
                                        <p:attrNameLst>
                                          <p:attrName>style.visibility</p:attrName>
                                        </p:attrNameLst>
                                      </p:cBhvr>
                                      <p:to>
                                        <p:strVal val="visible"/>
                                      </p:to>
                                    </p:set>
                                    <p:animEffect transition="in" filter="wipe(up)">
                                      <p:cBhvr>
                                        <p:cTn id="130" dur="500"/>
                                        <p:tgtEl>
                                          <p:spTgt spid="65"/>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1" fill="hold" grpId="0" nodeType="clickEffect">
                                  <p:stCondLst>
                                    <p:cond delay="0"/>
                                  </p:stCondLst>
                                  <p:childTnLst>
                                    <p:set>
                                      <p:cBhvr>
                                        <p:cTn id="134" dur="1" fill="hold">
                                          <p:stCondLst>
                                            <p:cond delay="0"/>
                                          </p:stCondLst>
                                        </p:cTn>
                                        <p:tgtEl>
                                          <p:spTgt spid="69"/>
                                        </p:tgtEl>
                                        <p:attrNameLst>
                                          <p:attrName>style.visibility</p:attrName>
                                        </p:attrNameLst>
                                      </p:cBhvr>
                                      <p:to>
                                        <p:strVal val="visible"/>
                                      </p:to>
                                    </p:set>
                                    <p:animEffect transition="in" filter="wipe(up)">
                                      <p:cBhvr>
                                        <p:cTn id="135" dur="500"/>
                                        <p:tgtEl>
                                          <p:spTgt spid="69"/>
                                        </p:tgtEl>
                                      </p:cBhvr>
                                    </p:animEffect>
                                  </p:childTnLst>
                                </p:cTn>
                              </p:par>
                              <p:par>
                                <p:cTn id="136" presetID="22" presetClass="entr" presetSubtype="1" fill="hold" nodeType="withEffect">
                                  <p:stCondLst>
                                    <p:cond delay="0"/>
                                  </p:stCondLst>
                                  <p:childTnLst>
                                    <p:set>
                                      <p:cBhvr>
                                        <p:cTn id="137" dur="1" fill="hold">
                                          <p:stCondLst>
                                            <p:cond delay="0"/>
                                          </p:stCondLst>
                                        </p:cTn>
                                        <p:tgtEl>
                                          <p:spTgt spid="123"/>
                                        </p:tgtEl>
                                        <p:attrNameLst>
                                          <p:attrName>style.visibility</p:attrName>
                                        </p:attrNameLst>
                                      </p:cBhvr>
                                      <p:to>
                                        <p:strVal val="visible"/>
                                      </p:to>
                                    </p:set>
                                    <p:animEffect transition="in" filter="wipe(up)">
                                      <p:cBhvr>
                                        <p:cTn id="138" dur="500"/>
                                        <p:tgtEl>
                                          <p:spTgt spid="123"/>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1" fill="hold" nodeType="clickEffect">
                                  <p:stCondLst>
                                    <p:cond delay="0"/>
                                  </p:stCondLst>
                                  <p:childTnLst>
                                    <p:set>
                                      <p:cBhvr>
                                        <p:cTn id="142" dur="1" fill="hold">
                                          <p:stCondLst>
                                            <p:cond delay="0"/>
                                          </p:stCondLst>
                                        </p:cTn>
                                        <p:tgtEl>
                                          <p:spTgt spid="124"/>
                                        </p:tgtEl>
                                        <p:attrNameLst>
                                          <p:attrName>style.visibility</p:attrName>
                                        </p:attrNameLst>
                                      </p:cBhvr>
                                      <p:to>
                                        <p:strVal val="visible"/>
                                      </p:to>
                                    </p:set>
                                    <p:animEffect transition="in" filter="wipe(up)">
                                      <p:cBhvr>
                                        <p:cTn id="143" dur="500"/>
                                        <p:tgtEl>
                                          <p:spTgt spid="124"/>
                                        </p:tgtEl>
                                      </p:cBhvr>
                                    </p:animEffect>
                                  </p:childTnLst>
                                </p:cTn>
                              </p:par>
                              <p:par>
                                <p:cTn id="144" presetID="22" presetClass="entr" presetSubtype="1" fill="hold" grpId="0" nodeType="withEffect">
                                  <p:stCondLst>
                                    <p:cond delay="0"/>
                                  </p:stCondLst>
                                  <p:childTnLst>
                                    <p:set>
                                      <p:cBhvr>
                                        <p:cTn id="145" dur="1" fill="hold">
                                          <p:stCondLst>
                                            <p:cond delay="0"/>
                                          </p:stCondLst>
                                        </p:cTn>
                                        <p:tgtEl>
                                          <p:spTgt spid="70"/>
                                        </p:tgtEl>
                                        <p:attrNameLst>
                                          <p:attrName>style.visibility</p:attrName>
                                        </p:attrNameLst>
                                      </p:cBhvr>
                                      <p:to>
                                        <p:strVal val="visible"/>
                                      </p:to>
                                    </p:set>
                                    <p:animEffect transition="in" filter="wipe(up)">
                                      <p:cBhvr>
                                        <p:cTn id="146" dur="500"/>
                                        <p:tgtEl>
                                          <p:spTgt spid="70"/>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1" fill="hold" nodeType="clickEffect">
                                  <p:stCondLst>
                                    <p:cond delay="0"/>
                                  </p:stCondLst>
                                  <p:childTnLst>
                                    <p:set>
                                      <p:cBhvr>
                                        <p:cTn id="150" dur="1" fill="hold">
                                          <p:stCondLst>
                                            <p:cond delay="0"/>
                                          </p:stCondLst>
                                        </p:cTn>
                                        <p:tgtEl>
                                          <p:spTgt spid="125"/>
                                        </p:tgtEl>
                                        <p:attrNameLst>
                                          <p:attrName>style.visibility</p:attrName>
                                        </p:attrNameLst>
                                      </p:cBhvr>
                                      <p:to>
                                        <p:strVal val="visible"/>
                                      </p:to>
                                    </p:set>
                                    <p:animEffect transition="in" filter="wipe(up)">
                                      <p:cBhvr>
                                        <p:cTn id="151" dur="500"/>
                                        <p:tgtEl>
                                          <p:spTgt spid="125"/>
                                        </p:tgtEl>
                                      </p:cBhvr>
                                    </p:animEffect>
                                  </p:childTnLst>
                                </p:cTn>
                              </p:par>
                              <p:par>
                                <p:cTn id="152" presetID="22" presetClass="entr" presetSubtype="1" fill="hold" grpId="0" nodeType="with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wipe(up)">
                                      <p:cBhvr>
                                        <p:cTn id="154" dur="500"/>
                                        <p:tgtEl>
                                          <p:spTgt spid="81"/>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1" fill="hold" nodeType="clickEffect">
                                  <p:stCondLst>
                                    <p:cond delay="0"/>
                                  </p:stCondLst>
                                  <p:childTnLst>
                                    <p:set>
                                      <p:cBhvr>
                                        <p:cTn id="158" dur="1" fill="hold">
                                          <p:stCondLst>
                                            <p:cond delay="0"/>
                                          </p:stCondLst>
                                        </p:cTn>
                                        <p:tgtEl>
                                          <p:spTgt spid="126"/>
                                        </p:tgtEl>
                                        <p:attrNameLst>
                                          <p:attrName>style.visibility</p:attrName>
                                        </p:attrNameLst>
                                      </p:cBhvr>
                                      <p:to>
                                        <p:strVal val="visible"/>
                                      </p:to>
                                    </p:set>
                                    <p:animEffect transition="in" filter="wipe(up)">
                                      <p:cBhvr>
                                        <p:cTn id="159" dur="500"/>
                                        <p:tgtEl>
                                          <p:spTgt spid="126"/>
                                        </p:tgtEl>
                                      </p:cBhvr>
                                    </p:animEffect>
                                  </p:childTnLst>
                                </p:cTn>
                              </p:par>
                              <p:par>
                                <p:cTn id="160" presetID="22" presetClass="entr" presetSubtype="1" fill="hold" grpId="0" nodeType="with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up)">
                                      <p:cBhvr>
                                        <p:cTn id="162" dur="500"/>
                                        <p:tgtEl>
                                          <p:spTgt spid="82"/>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1" fill="hold" grpId="0" nodeType="clickEffect">
                                  <p:stCondLst>
                                    <p:cond delay="0"/>
                                  </p:stCondLst>
                                  <p:childTnLst>
                                    <p:set>
                                      <p:cBhvr>
                                        <p:cTn id="166" dur="1" fill="hold">
                                          <p:stCondLst>
                                            <p:cond delay="0"/>
                                          </p:stCondLst>
                                        </p:cTn>
                                        <p:tgtEl>
                                          <p:spTgt spid="83"/>
                                        </p:tgtEl>
                                        <p:attrNameLst>
                                          <p:attrName>style.visibility</p:attrName>
                                        </p:attrNameLst>
                                      </p:cBhvr>
                                      <p:to>
                                        <p:strVal val="visible"/>
                                      </p:to>
                                    </p:set>
                                    <p:animEffect transition="in" filter="wipe(up)">
                                      <p:cBhvr>
                                        <p:cTn id="167" dur="500"/>
                                        <p:tgtEl>
                                          <p:spTgt spid="83"/>
                                        </p:tgtEl>
                                      </p:cBhvr>
                                    </p:animEffect>
                                  </p:childTnLst>
                                </p:cTn>
                              </p:par>
                              <p:par>
                                <p:cTn id="168" presetID="22" presetClass="entr" presetSubtype="1" fill="hold" nodeType="withEffect">
                                  <p:stCondLst>
                                    <p:cond delay="0"/>
                                  </p:stCondLst>
                                  <p:childTnLst>
                                    <p:set>
                                      <p:cBhvr>
                                        <p:cTn id="169" dur="1" fill="hold">
                                          <p:stCondLst>
                                            <p:cond delay="0"/>
                                          </p:stCondLst>
                                        </p:cTn>
                                        <p:tgtEl>
                                          <p:spTgt spid="2"/>
                                        </p:tgtEl>
                                        <p:attrNameLst>
                                          <p:attrName>style.visibility</p:attrName>
                                        </p:attrNameLst>
                                      </p:cBhvr>
                                      <p:to>
                                        <p:strVal val="visible"/>
                                      </p:to>
                                    </p:set>
                                    <p:animEffect transition="in" filter="wipe(up)">
                                      <p:cBhvr>
                                        <p:cTn id="170" dur="500"/>
                                        <p:tgtEl>
                                          <p:spTgt spid="2"/>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1" fill="hold" nodeType="clickEffect">
                                  <p:stCondLst>
                                    <p:cond delay="0"/>
                                  </p:stCondLst>
                                  <p:childTnLst>
                                    <p:set>
                                      <p:cBhvr>
                                        <p:cTn id="174" dur="1" fill="hold">
                                          <p:stCondLst>
                                            <p:cond delay="0"/>
                                          </p:stCondLst>
                                        </p:cTn>
                                        <p:tgtEl>
                                          <p:spTgt spid="127"/>
                                        </p:tgtEl>
                                        <p:attrNameLst>
                                          <p:attrName>style.visibility</p:attrName>
                                        </p:attrNameLst>
                                      </p:cBhvr>
                                      <p:to>
                                        <p:strVal val="visible"/>
                                      </p:to>
                                    </p:set>
                                    <p:animEffect transition="in" filter="wipe(up)">
                                      <p:cBhvr>
                                        <p:cTn id="175" dur="500"/>
                                        <p:tgtEl>
                                          <p:spTgt spid="127"/>
                                        </p:tgtEl>
                                      </p:cBhvr>
                                    </p:animEffect>
                                  </p:childTnLst>
                                </p:cTn>
                              </p:par>
                              <p:par>
                                <p:cTn id="176" presetID="22" presetClass="entr" presetSubtype="1" fill="hold" grpId="0" nodeType="withEffect">
                                  <p:stCondLst>
                                    <p:cond delay="0"/>
                                  </p:stCondLst>
                                  <p:childTnLst>
                                    <p:set>
                                      <p:cBhvr>
                                        <p:cTn id="177" dur="1" fill="hold">
                                          <p:stCondLst>
                                            <p:cond delay="0"/>
                                          </p:stCondLst>
                                        </p:cTn>
                                        <p:tgtEl>
                                          <p:spTgt spid="84"/>
                                        </p:tgtEl>
                                        <p:attrNameLst>
                                          <p:attrName>style.visibility</p:attrName>
                                        </p:attrNameLst>
                                      </p:cBhvr>
                                      <p:to>
                                        <p:strVal val="visible"/>
                                      </p:to>
                                    </p:set>
                                    <p:animEffect transition="in" filter="wipe(up)">
                                      <p:cBhvr>
                                        <p:cTn id="17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1" grpId="0"/>
      <p:bldP spid="32" grpId="0"/>
      <p:bldP spid="33" grpId="0"/>
      <p:bldP spid="35" grpId="0"/>
      <p:bldP spid="36" grpId="0"/>
      <p:bldP spid="37" grpId="0" animBg="1"/>
      <p:bldP spid="41" grpId="0"/>
      <p:bldP spid="42" grpId="0"/>
      <p:bldP spid="53" grpId="0"/>
      <p:bldP spid="54" grpId="0"/>
      <p:bldP spid="65" grpId="0" animBg="1"/>
      <p:bldP spid="69" grpId="0"/>
      <p:bldP spid="70" grpId="0"/>
      <p:bldP spid="81" grpId="0"/>
      <p:bldP spid="82" grpId="0"/>
      <p:bldP spid="83" grpId="0"/>
      <p:bldP spid="84" grpId="0"/>
      <p:bldP spid="97" grpId="0"/>
      <p:bldP spid="98" grpId="0"/>
      <p:bldP spid="99" grpId="0"/>
      <p:bldP spid="107" grpId="0" animBg="1"/>
      <p:bldP spid="110" grpId="0" animBg="1"/>
      <p:bldP spid="112" grpId="0"/>
      <p:bldP spid="1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picture containing building&#10;&#10;Description generated with high confidence">
            <a:extLst>
              <a:ext uri="{FF2B5EF4-FFF2-40B4-BE49-F238E27FC236}">
                <a16:creationId xmlns="" xmlns:a16="http://schemas.microsoft.com/office/drawing/2014/main" id="{C38C163F-3DF6-4D36-B526-D95DBE8E2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8" y="3675588"/>
            <a:ext cx="9144000" cy="3153918"/>
          </a:xfrm>
          <a:prstGeom prst="rect">
            <a:avLst/>
          </a:prstGeom>
        </p:spPr>
      </p:pic>
      <p:sp>
        <p:nvSpPr>
          <p:cNvPr id="7" name="Oval 6">
            <a:extLst>
              <a:ext uri="{FF2B5EF4-FFF2-40B4-BE49-F238E27FC236}">
                <a16:creationId xmlns="" xmlns:a16="http://schemas.microsoft.com/office/drawing/2014/main" id="{7D388AF7-9CA7-4188-AE7B-6352ABA0CD90}"/>
              </a:ext>
            </a:extLst>
          </p:cNvPr>
          <p:cNvSpPr/>
          <p:nvPr/>
        </p:nvSpPr>
        <p:spPr>
          <a:xfrm>
            <a:off x="1953731" y="879598"/>
            <a:ext cx="5395541" cy="50988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 name="Oval 7">
            <a:extLst>
              <a:ext uri="{FF2B5EF4-FFF2-40B4-BE49-F238E27FC236}">
                <a16:creationId xmlns="" xmlns:a16="http://schemas.microsoft.com/office/drawing/2014/main" id="{BF1D3600-D79C-41D5-B086-9DE24635C598}"/>
              </a:ext>
            </a:extLst>
          </p:cNvPr>
          <p:cNvSpPr/>
          <p:nvPr/>
        </p:nvSpPr>
        <p:spPr>
          <a:xfrm>
            <a:off x="2027982" y="1516950"/>
            <a:ext cx="3890937" cy="3735077"/>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9" name="Oval 8">
            <a:extLst>
              <a:ext uri="{FF2B5EF4-FFF2-40B4-BE49-F238E27FC236}">
                <a16:creationId xmlns="" xmlns:a16="http://schemas.microsoft.com/office/drawing/2014/main" id="{C5A56E2B-8B46-467A-96DE-063F6432A87A}"/>
              </a:ext>
            </a:extLst>
          </p:cNvPr>
          <p:cNvSpPr/>
          <p:nvPr/>
        </p:nvSpPr>
        <p:spPr>
          <a:xfrm>
            <a:off x="2079545" y="2198813"/>
            <a:ext cx="2571956" cy="2371350"/>
          </a:xfrm>
          <a:prstGeom prst="ellipse">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0" name="Oval 9">
            <a:extLst>
              <a:ext uri="{FF2B5EF4-FFF2-40B4-BE49-F238E27FC236}">
                <a16:creationId xmlns="" xmlns:a16="http://schemas.microsoft.com/office/drawing/2014/main" id="{F32DBC9C-FD65-4A02-8AF4-F6BE23ACF3EA}"/>
              </a:ext>
            </a:extLst>
          </p:cNvPr>
          <p:cNvSpPr/>
          <p:nvPr/>
        </p:nvSpPr>
        <p:spPr>
          <a:xfrm>
            <a:off x="2150235" y="2675652"/>
            <a:ext cx="1427688" cy="1321759"/>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pic>
        <p:nvPicPr>
          <p:cNvPr id="12" name="Picture 11" descr="A close up of a toy&#10;&#10;Description generated with high confidence">
            <a:extLst>
              <a:ext uri="{FF2B5EF4-FFF2-40B4-BE49-F238E27FC236}">
                <a16:creationId xmlns="" xmlns:a16="http://schemas.microsoft.com/office/drawing/2014/main" id="{3FDD5FF3-9F53-4975-A6A9-A22CCADDE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155" y="1605170"/>
            <a:ext cx="1181117" cy="1328361"/>
          </a:xfrm>
          <a:prstGeom prst="rect">
            <a:avLst/>
          </a:prstGeom>
        </p:spPr>
      </p:pic>
      <p:pic>
        <p:nvPicPr>
          <p:cNvPr id="14" name="Picture 13">
            <a:extLst>
              <a:ext uri="{FF2B5EF4-FFF2-40B4-BE49-F238E27FC236}">
                <a16:creationId xmlns="" xmlns:a16="http://schemas.microsoft.com/office/drawing/2014/main" id="{326F1C53-7130-449B-8BEC-FC6219B50F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051" y="1643470"/>
            <a:ext cx="1058175" cy="1384097"/>
          </a:xfrm>
          <a:prstGeom prst="rect">
            <a:avLst/>
          </a:prstGeom>
        </p:spPr>
      </p:pic>
      <p:sp>
        <p:nvSpPr>
          <p:cNvPr id="16" name="TextBox 15">
            <a:extLst>
              <a:ext uri="{FF2B5EF4-FFF2-40B4-BE49-F238E27FC236}">
                <a16:creationId xmlns="" xmlns:a16="http://schemas.microsoft.com/office/drawing/2014/main" id="{DE97E793-A2F1-43A2-AAD6-1D2907794FF8}"/>
              </a:ext>
            </a:extLst>
          </p:cNvPr>
          <p:cNvSpPr txBox="1"/>
          <p:nvPr/>
        </p:nvSpPr>
        <p:spPr>
          <a:xfrm>
            <a:off x="2216417" y="3063901"/>
            <a:ext cx="1300356" cy="538609"/>
          </a:xfrm>
          <a:prstGeom prst="rect">
            <a:avLst/>
          </a:prstGeom>
          <a:noFill/>
        </p:spPr>
        <p:txBody>
          <a:bodyPr wrap="none" rtlCol="0">
            <a:spAutoFit/>
          </a:bodyPr>
          <a:lstStyle/>
          <a:p>
            <a:pPr algn="ctr" defTabSz="457200">
              <a:lnSpc>
                <a:spcPct val="70000"/>
              </a:lnSpc>
            </a:pPr>
            <a:r>
              <a:rPr lang="en-US" sz="2000" b="1" dirty="0">
                <a:solidFill>
                  <a:prstClr val="black"/>
                </a:solidFill>
                <a:latin typeface="Calibri"/>
              </a:rPr>
              <a:t>COMFORT</a:t>
            </a:r>
          </a:p>
          <a:p>
            <a:pPr algn="ctr" defTabSz="457200">
              <a:lnSpc>
                <a:spcPct val="70000"/>
              </a:lnSpc>
            </a:pPr>
            <a:r>
              <a:rPr lang="en-US" sz="2000" b="1" dirty="0">
                <a:solidFill>
                  <a:prstClr val="black"/>
                </a:solidFill>
                <a:latin typeface="Calibri"/>
              </a:rPr>
              <a:t>ZONE</a:t>
            </a:r>
          </a:p>
        </p:txBody>
      </p:sp>
      <p:sp>
        <p:nvSpPr>
          <p:cNvPr id="17" name="TextBox 16">
            <a:extLst>
              <a:ext uri="{FF2B5EF4-FFF2-40B4-BE49-F238E27FC236}">
                <a16:creationId xmlns="" xmlns:a16="http://schemas.microsoft.com/office/drawing/2014/main" id="{977A868E-61DF-4884-8C0B-1D6F56F317DD}"/>
              </a:ext>
            </a:extLst>
          </p:cNvPr>
          <p:cNvSpPr txBox="1"/>
          <p:nvPr/>
        </p:nvSpPr>
        <p:spPr>
          <a:xfrm>
            <a:off x="2289972" y="3528498"/>
            <a:ext cx="1153241" cy="404726"/>
          </a:xfrm>
          <a:prstGeom prst="rect">
            <a:avLst/>
          </a:prstGeom>
          <a:noFill/>
        </p:spPr>
        <p:txBody>
          <a:bodyPr wrap="square" rtlCol="0">
            <a:spAutoFit/>
          </a:bodyPr>
          <a:lstStyle/>
          <a:p>
            <a:pPr algn="ctr" defTabSz="457200">
              <a:lnSpc>
                <a:spcPct val="70000"/>
              </a:lnSpc>
              <a:tabLst>
                <a:tab pos="446088" algn="l"/>
              </a:tabLst>
            </a:pPr>
            <a:r>
              <a:rPr lang="en-US" sz="1400" b="1" dirty="0">
                <a:solidFill>
                  <a:prstClr val="black"/>
                </a:solidFill>
                <a:latin typeface="Calibri"/>
              </a:rPr>
              <a:t>Feel safe and  in control</a:t>
            </a:r>
          </a:p>
        </p:txBody>
      </p:sp>
      <p:sp>
        <p:nvSpPr>
          <p:cNvPr id="18" name="TextBox 17">
            <a:extLst>
              <a:ext uri="{FF2B5EF4-FFF2-40B4-BE49-F238E27FC236}">
                <a16:creationId xmlns="" xmlns:a16="http://schemas.microsoft.com/office/drawing/2014/main" id="{089732B0-130A-4FDB-AF81-DDECFBBB7A7B}"/>
              </a:ext>
            </a:extLst>
          </p:cNvPr>
          <p:cNvSpPr txBox="1"/>
          <p:nvPr/>
        </p:nvSpPr>
        <p:spPr>
          <a:xfrm>
            <a:off x="3709634" y="2994115"/>
            <a:ext cx="774771" cy="538609"/>
          </a:xfrm>
          <a:prstGeom prst="rect">
            <a:avLst/>
          </a:prstGeom>
          <a:noFill/>
        </p:spPr>
        <p:txBody>
          <a:bodyPr wrap="none" rtlCol="0">
            <a:spAutoFit/>
          </a:bodyPr>
          <a:lstStyle/>
          <a:p>
            <a:pPr algn="ctr" defTabSz="457200">
              <a:lnSpc>
                <a:spcPct val="70000"/>
              </a:lnSpc>
            </a:pPr>
            <a:r>
              <a:rPr lang="en-US" sz="2000" b="1" dirty="0">
                <a:solidFill>
                  <a:prstClr val="black"/>
                </a:solidFill>
                <a:latin typeface="Calibri"/>
              </a:rPr>
              <a:t>FEAR</a:t>
            </a:r>
          </a:p>
          <a:p>
            <a:pPr algn="ctr" defTabSz="457200">
              <a:lnSpc>
                <a:spcPct val="70000"/>
              </a:lnSpc>
            </a:pPr>
            <a:r>
              <a:rPr lang="en-US" sz="2000" b="1" dirty="0">
                <a:solidFill>
                  <a:prstClr val="black"/>
                </a:solidFill>
                <a:latin typeface="Calibri"/>
              </a:rPr>
              <a:t>ZONE</a:t>
            </a:r>
          </a:p>
        </p:txBody>
      </p:sp>
      <p:sp>
        <p:nvSpPr>
          <p:cNvPr id="19" name="TextBox 18">
            <a:extLst>
              <a:ext uri="{FF2B5EF4-FFF2-40B4-BE49-F238E27FC236}">
                <a16:creationId xmlns="" xmlns:a16="http://schemas.microsoft.com/office/drawing/2014/main" id="{3564E8BE-CE0C-4C28-8A5E-9924EFDE31C3}"/>
              </a:ext>
            </a:extLst>
          </p:cNvPr>
          <p:cNvSpPr txBox="1"/>
          <p:nvPr/>
        </p:nvSpPr>
        <p:spPr>
          <a:xfrm>
            <a:off x="3525603" y="3625942"/>
            <a:ext cx="841801" cy="449354"/>
          </a:xfrm>
          <a:prstGeom prst="rect">
            <a:avLst/>
          </a:prstGeom>
          <a:noFill/>
        </p:spPr>
        <p:txBody>
          <a:bodyPr wrap="square" rtlCol="0">
            <a:spAutoFit/>
          </a:bodyPr>
          <a:lstStyle/>
          <a:p>
            <a:pPr algn="ctr" defTabSz="457200">
              <a:lnSpc>
                <a:spcPct val="70000"/>
              </a:lnSpc>
            </a:pPr>
            <a:r>
              <a:rPr lang="en-US" sz="1600" b="1" dirty="0">
                <a:solidFill>
                  <a:prstClr val="black"/>
                </a:solidFill>
                <a:latin typeface="Calibri"/>
              </a:rPr>
              <a:t>Find excuse</a:t>
            </a:r>
          </a:p>
        </p:txBody>
      </p:sp>
      <p:sp>
        <p:nvSpPr>
          <p:cNvPr id="20" name="TextBox 19">
            <a:extLst>
              <a:ext uri="{FF2B5EF4-FFF2-40B4-BE49-F238E27FC236}">
                <a16:creationId xmlns="" xmlns:a16="http://schemas.microsoft.com/office/drawing/2014/main" id="{90E39B08-B380-4236-B00A-B31D39C03770}"/>
              </a:ext>
            </a:extLst>
          </p:cNvPr>
          <p:cNvSpPr txBox="1"/>
          <p:nvPr/>
        </p:nvSpPr>
        <p:spPr>
          <a:xfrm>
            <a:off x="2470391" y="4047459"/>
            <a:ext cx="1771922" cy="404726"/>
          </a:xfrm>
          <a:prstGeom prst="rect">
            <a:avLst/>
          </a:prstGeom>
          <a:noFill/>
        </p:spPr>
        <p:txBody>
          <a:bodyPr wrap="square" rtlCol="0">
            <a:spAutoFit/>
          </a:bodyPr>
          <a:lstStyle/>
          <a:p>
            <a:pPr algn="ctr" defTabSz="457200">
              <a:lnSpc>
                <a:spcPct val="70000"/>
              </a:lnSpc>
            </a:pPr>
            <a:r>
              <a:rPr lang="en-US" sz="1400" b="1" dirty="0">
                <a:solidFill>
                  <a:prstClr val="black"/>
                </a:solidFill>
                <a:latin typeface="Calibri"/>
              </a:rPr>
              <a:t>Be affected by others’ opinions</a:t>
            </a:r>
          </a:p>
        </p:txBody>
      </p:sp>
      <p:sp>
        <p:nvSpPr>
          <p:cNvPr id="21" name="TextBox 20">
            <a:extLst>
              <a:ext uri="{FF2B5EF4-FFF2-40B4-BE49-F238E27FC236}">
                <a16:creationId xmlns="" xmlns:a16="http://schemas.microsoft.com/office/drawing/2014/main" id="{CC70F0C5-8D60-43D5-B223-D19C2DAC031B}"/>
              </a:ext>
            </a:extLst>
          </p:cNvPr>
          <p:cNvSpPr txBox="1"/>
          <p:nvPr/>
        </p:nvSpPr>
        <p:spPr>
          <a:xfrm>
            <a:off x="2897879" y="2364564"/>
            <a:ext cx="1259974" cy="404726"/>
          </a:xfrm>
          <a:prstGeom prst="rect">
            <a:avLst/>
          </a:prstGeom>
          <a:noFill/>
        </p:spPr>
        <p:txBody>
          <a:bodyPr wrap="square" rtlCol="0">
            <a:spAutoFit/>
          </a:bodyPr>
          <a:lstStyle/>
          <a:p>
            <a:pPr algn="ctr" defTabSz="457200">
              <a:lnSpc>
                <a:spcPct val="70000"/>
              </a:lnSpc>
            </a:pPr>
            <a:r>
              <a:rPr lang="en-US" sz="1400" b="1" dirty="0">
                <a:solidFill>
                  <a:prstClr val="black"/>
                </a:solidFill>
                <a:latin typeface="Calibri"/>
              </a:rPr>
              <a:t>Lack of self-confidence</a:t>
            </a:r>
          </a:p>
        </p:txBody>
      </p:sp>
      <p:sp>
        <p:nvSpPr>
          <p:cNvPr id="22" name="TextBox 21">
            <a:extLst>
              <a:ext uri="{FF2B5EF4-FFF2-40B4-BE49-F238E27FC236}">
                <a16:creationId xmlns="" xmlns:a16="http://schemas.microsoft.com/office/drawing/2014/main" id="{2D02EB30-9CA8-4524-BD05-5954B3A2F561}"/>
              </a:ext>
            </a:extLst>
          </p:cNvPr>
          <p:cNvSpPr txBox="1"/>
          <p:nvPr/>
        </p:nvSpPr>
        <p:spPr>
          <a:xfrm>
            <a:off x="3830310" y="1950827"/>
            <a:ext cx="1773192" cy="621709"/>
          </a:xfrm>
          <a:prstGeom prst="rect">
            <a:avLst/>
          </a:prstGeom>
          <a:noFill/>
        </p:spPr>
        <p:txBody>
          <a:bodyPr wrap="square" rtlCol="0">
            <a:spAutoFit/>
          </a:bodyPr>
          <a:lstStyle/>
          <a:p>
            <a:pPr algn="ctr" defTabSz="457200">
              <a:lnSpc>
                <a:spcPct val="70000"/>
              </a:lnSpc>
            </a:pPr>
            <a:r>
              <a:rPr lang="en-US" sz="1600" b="1" dirty="0">
                <a:solidFill>
                  <a:prstClr val="black"/>
                </a:solidFill>
                <a:latin typeface="Calibri"/>
              </a:rPr>
              <a:t>Deal with challenges and problems</a:t>
            </a:r>
          </a:p>
        </p:txBody>
      </p:sp>
      <p:sp>
        <p:nvSpPr>
          <p:cNvPr id="23" name="TextBox 22">
            <a:extLst>
              <a:ext uri="{FF2B5EF4-FFF2-40B4-BE49-F238E27FC236}">
                <a16:creationId xmlns="" xmlns:a16="http://schemas.microsoft.com/office/drawing/2014/main" id="{A9072351-679C-4E57-9E20-331C9190D400}"/>
              </a:ext>
            </a:extLst>
          </p:cNvPr>
          <p:cNvSpPr txBox="1"/>
          <p:nvPr/>
        </p:nvSpPr>
        <p:spPr>
          <a:xfrm>
            <a:off x="4601830" y="2994114"/>
            <a:ext cx="1287732" cy="595035"/>
          </a:xfrm>
          <a:prstGeom prst="rect">
            <a:avLst/>
          </a:prstGeom>
          <a:noFill/>
        </p:spPr>
        <p:txBody>
          <a:bodyPr wrap="none" rtlCol="0">
            <a:spAutoFit/>
          </a:bodyPr>
          <a:lstStyle/>
          <a:p>
            <a:pPr algn="ctr" defTabSz="457200">
              <a:lnSpc>
                <a:spcPct val="80000"/>
              </a:lnSpc>
            </a:pPr>
            <a:r>
              <a:rPr lang="en-US" sz="2000" b="1" dirty="0">
                <a:solidFill>
                  <a:prstClr val="black"/>
                </a:solidFill>
                <a:latin typeface="Calibri"/>
              </a:rPr>
              <a:t>LEARNING</a:t>
            </a:r>
          </a:p>
          <a:p>
            <a:pPr algn="ctr" defTabSz="457200">
              <a:lnSpc>
                <a:spcPct val="80000"/>
              </a:lnSpc>
            </a:pPr>
            <a:r>
              <a:rPr lang="en-US" sz="2000" b="1" dirty="0">
                <a:solidFill>
                  <a:prstClr val="black"/>
                </a:solidFill>
                <a:latin typeface="Calibri"/>
              </a:rPr>
              <a:t>ZONE</a:t>
            </a:r>
          </a:p>
        </p:txBody>
      </p:sp>
      <p:sp>
        <p:nvSpPr>
          <p:cNvPr id="24" name="TextBox 23">
            <a:extLst>
              <a:ext uri="{FF2B5EF4-FFF2-40B4-BE49-F238E27FC236}">
                <a16:creationId xmlns="" xmlns:a16="http://schemas.microsoft.com/office/drawing/2014/main" id="{5213942D-0876-4E71-A33E-A47C605E22D8}"/>
              </a:ext>
            </a:extLst>
          </p:cNvPr>
          <p:cNvSpPr txBox="1"/>
          <p:nvPr/>
        </p:nvSpPr>
        <p:spPr>
          <a:xfrm>
            <a:off x="5844169" y="2994114"/>
            <a:ext cx="1588170" cy="796115"/>
          </a:xfrm>
          <a:prstGeom prst="rect">
            <a:avLst/>
          </a:prstGeom>
          <a:noFill/>
        </p:spPr>
        <p:txBody>
          <a:bodyPr wrap="none" rtlCol="0">
            <a:spAutoFit/>
          </a:bodyPr>
          <a:lstStyle/>
          <a:p>
            <a:pPr algn="ctr" defTabSz="457200">
              <a:lnSpc>
                <a:spcPct val="80000"/>
              </a:lnSpc>
            </a:pPr>
            <a:r>
              <a:rPr lang="en-US" sz="2800" b="1" dirty="0">
                <a:solidFill>
                  <a:prstClr val="black"/>
                </a:solidFill>
                <a:latin typeface="Calibri"/>
              </a:rPr>
              <a:t>GROWTH</a:t>
            </a:r>
          </a:p>
          <a:p>
            <a:pPr algn="ctr" defTabSz="457200">
              <a:lnSpc>
                <a:spcPct val="80000"/>
              </a:lnSpc>
            </a:pPr>
            <a:r>
              <a:rPr lang="en-US" sz="2800" b="1" dirty="0">
                <a:solidFill>
                  <a:prstClr val="black"/>
                </a:solidFill>
                <a:latin typeface="Calibri"/>
              </a:rPr>
              <a:t>ZONE</a:t>
            </a:r>
          </a:p>
        </p:txBody>
      </p:sp>
      <p:sp>
        <p:nvSpPr>
          <p:cNvPr id="25" name="TextBox 24">
            <a:extLst>
              <a:ext uri="{FF2B5EF4-FFF2-40B4-BE49-F238E27FC236}">
                <a16:creationId xmlns="" xmlns:a16="http://schemas.microsoft.com/office/drawing/2014/main" id="{AFCCCD40-7688-4339-AFE3-ED535BCCD5A7}"/>
              </a:ext>
            </a:extLst>
          </p:cNvPr>
          <p:cNvSpPr txBox="1"/>
          <p:nvPr/>
        </p:nvSpPr>
        <p:spPr>
          <a:xfrm>
            <a:off x="4556114" y="3810195"/>
            <a:ext cx="1277067" cy="449354"/>
          </a:xfrm>
          <a:prstGeom prst="rect">
            <a:avLst/>
          </a:prstGeom>
          <a:noFill/>
        </p:spPr>
        <p:txBody>
          <a:bodyPr wrap="square" rtlCol="0">
            <a:spAutoFit/>
          </a:bodyPr>
          <a:lstStyle/>
          <a:p>
            <a:pPr algn="ctr" defTabSz="457200">
              <a:lnSpc>
                <a:spcPct val="70000"/>
              </a:lnSpc>
            </a:pPr>
            <a:r>
              <a:rPr lang="en-US" sz="1600" b="1" dirty="0">
                <a:solidFill>
                  <a:prstClr val="black"/>
                </a:solidFill>
                <a:latin typeface="Calibri"/>
              </a:rPr>
              <a:t>Acquire new skills</a:t>
            </a:r>
          </a:p>
        </p:txBody>
      </p:sp>
      <p:sp>
        <p:nvSpPr>
          <p:cNvPr id="26" name="TextBox 25">
            <a:extLst>
              <a:ext uri="{FF2B5EF4-FFF2-40B4-BE49-F238E27FC236}">
                <a16:creationId xmlns="" xmlns:a16="http://schemas.microsoft.com/office/drawing/2014/main" id="{EFC8C4E6-D3C5-44A5-A050-C2AF6AB13C77}"/>
              </a:ext>
            </a:extLst>
          </p:cNvPr>
          <p:cNvSpPr txBox="1"/>
          <p:nvPr/>
        </p:nvSpPr>
        <p:spPr>
          <a:xfrm>
            <a:off x="3710777" y="4492302"/>
            <a:ext cx="1259973" cy="621709"/>
          </a:xfrm>
          <a:prstGeom prst="rect">
            <a:avLst/>
          </a:prstGeom>
          <a:noFill/>
        </p:spPr>
        <p:txBody>
          <a:bodyPr wrap="square" rtlCol="0">
            <a:spAutoFit/>
          </a:bodyPr>
          <a:lstStyle/>
          <a:p>
            <a:pPr algn="ctr" defTabSz="457200">
              <a:lnSpc>
                <a:spcPct val="70000"/>
              </a:lnSpc>
            </a:pPr>
            <a:r>
              <a:rPr lang="en-US" sz="1600" b="1" dirty="0">
                <a:solidFill>
                  <a:prstClr val="black"/>
                </a:solidFill>
                <a:latin typeface="Calibri"/>
              </a:rPr>
              <a:t>Extend your comfort zone</a:t>
            </a:r>
          </a:p>
        </p:txBody>
      </p:sp>
      <p:sp>
        <p:nvSpPr>
          <p:cNvPr id="27" name="TextBox 26">
            <a:extLst>
              <a:ext uri="{FF2B5EF4-FFF2-40B4-BE49-F238E27FC236}">
                <a16:creationId xmlns="" xmlns:a16="http://schemas.microsoft.com/office/drawing/2014/main" id="{03F71595-4F7F-45C1-97F5-6E4D3CF2933F}"/>
              </a:ext>
            </a:extLst>
          </p:cNvPr>
          <p:cNvSpPr txBox="1"/>
          <p:nvPr/>
        </p:nvSpPr>
        <p:spPr>
          <a:xfrm>
            <a:off x="4138884" y="964093"/>
            <a:ext cx="1244708" cy="538609"/>
          </a:xfrm>
          <a:prstGeom prst="rect">
            <a:avLst/>
          </a:prstGeom>
          <a:noFill/>
        </p:spPr>
        <p:txBody>
          <a:bodyPr wrap="square" rtlCol="0">
            <a:spAutoFit/>
          </a:bodyPr>
          <a:lstStyle/>
          <a:p>
            <a:pPr algn="ctr" defTabSz="457200">
              <a:lnSpc>
                <a:spcPct val="70000"/>
              </a:lnSpc>
            </a:pPr>
            <a:r>
              <a:rPr lang="en-US" sz="2000" b="1" dirty="0">
                <a:solidFill>
                  <a:prstClr val="black"/>
                </a:solidFill>
                <a:latin typeface="Calibri"/>
              </a:rPr>
              <a:t>Find purpose</a:t>
            </a:r>
          </a:p>
        </p:txBody>
      </p:sp>
      <p:sp>
        <p:nvSpPr>
          <p:cNvPr id="28" name="TextBox 27">
            <a:extLst>
              <a:ext uri="{FF2B5EF4-FFF2-40B4-BE49-F238E27FC236}">
                <a16:creationId xmlns="" xmlns:a16="http://schemas.microsoft.com/office/drawing/2014/main" id="{D689A45E-0B20-429C-9745-F9114227EED1}"/>
              </a:ext>
            </a:extLst>
          </p:cNvPr>
          <p:cNvSpPr txBox="1"/>
          <p:nvPr/>
        </p:nvSpPr>
        <p:spPr>
          <a:xfrm>
            <a:off x="5402848" y="1588749"/>
            <a:ext cx="1244708" cy="627864"/>
          </a:xfrm>
          <a:prstGeom prst="rect">
            <a:avLst/>
          </a:prstGeom>
          <a:noFill/>
        </p:spPr>
        <p:txBody>
          <a:bodyPr wrap="square" rtlCol="0">
            <a:spAutoFit/>
          </a:bodyPr>
          <a:lstStyle/>
          <a:p>
            <a:pPr algn="ctr" defTabSz="457200">
              <a:lnSpc>
                <a:spcPct val="70000"/>
              </a:lnSpc>
            </a:pPr>
            <a:r>
              <a:rPr lang="en-US" sz="2400" b="1" dirty="0">
                <a:solidFill>
                  <a:prstClr val="black"/>
                </a:solidFill>
                <a:latin typeface="Calibri"/>
              </a:rPr>
              <a:t>Live dreams</a:t>
            </a:r>
          </a:p>
        </p:txBody>
      </p:sp>
      <p:sp>
        <p:nvSpPr>
          <p:cNvPr id="29" name="TextBox 28">
            <a:extLst>
              <a:ext uri="{FF2B5EF4-FFF2-40B4-BE49-F238E27FC236}">
                <a16:creationId xmlns="" xmlns:a16="http://schemas.microsoft.com/office/drawing/2014/main" id="{D138E99B-95C0-4ED2-9701-23EC48E51BF0}"/>
              </a:ext>
            </a:extLst>
          </p:cNvPr>
          <p:cNvSpPr txBox="1"/>
          <p:nvPr/>
        </p:nvSpPr>
        <p:spPr>
          <a:xfrm>
            <a:off x="5872797" y="3817584"/>
            <a:ext cx="1244708" cy="627864"/>
          </a:xfrm>
          <a:prstGeom prst="rect">
            <a:avLst/>
          </a:prstGeom>
          <a:noFill/>
        </p:spPr>
        <p:txBody>
          <a:bodyPr wrap="square" rtlCol="0">
            <a:spAutoFit/>
          </a:bodyPr>
          <a:lstStyle/>
          <a:p>
            <a:pPr algn="ctr" defTabSz="457200">
              <a:lnSpc>
                <a:spcPct val="70000"/>
              </a:lnSpc>
            </a:pPr>
            <a:r>
              <a:rPr lang="en-US" sz="2400" b="1" dirty="0">
                <a:solidFill>
                  <a:prstClr val="black"/>
                </a:solidFill>
                <a:latin typeface="Calibri"/>
              </a:rPr>
              <a:t>Set new goals</a:t>
            </a:r>
          </a:p>
        </p:txBody>
      </p:sp>
      <p:sp>
        <p:nvSpPr>
          <p:cNvPr id="30" name="TextBox 29">
            <a:extLst>
              <a:ext uri="{FF2B5EF4-FFF2-40B4-BE49-F238E27FC236}">
                <a16:creationId xmlns="" xmlns:a16="http://schemas.microsoft.com/office/drawing/2014/main" id="{309DFD2D-B44E-452C-90BC-499A01A07DAA}"/>
              </a:ext>
            </a:extLst>
          </p:cNvPr>
          <p:cNvSpPr txBox="1"/>
          <p:nvPr/>
        </p:nvSpPr>
        <p:spPr>
          <a:xfrm>
            <a:off x="4745838" y="4870908"/>
            <a:ext cx="1785092" cy="627864"/>
          </a:xfrm>
          <a:prstGeom prst="rect">
            <a:avLst/>
          </a:prstGeom>
          <a:noFill/>
        </p:spPr>
        <p:txBody>
          <a:bodyPr wrap="square" rtlCol="0">
            <a:spAutoFit/>
          </a:bodyPr>
          <a:lstStyle/>
          <a:p>
            <a:pPr algn="ctr" defTabSz="457200">
              <a:lnSpc>
                <a:spcPct val="70000"/>
              </a:lnSpc>
            </a:pPr>
            <a:r>
              <a:rPr lang="en-US" sz="2400" b="1" dirty="0">
                <a:solidFill>
                  <a:prstClr val="black"/>
                </a:solidFill>
                <a:latin typeface="Calibri"/>
              </a:rPr>
              <a:t>Conquer objectives</a:t>
            </a:r>
          </a:p>
        </p:txBody>
      </p:sp>
      <p:sp>
        <p:nvSpPr>
          <p:cNvPr id="31" name="TextBox 30">
            <a:extLst>
              <a:ext uri="{FF2B5EF4-FFF2-40B4-BE49-F238E27FC236}">
                <a16:creationId xmlns="" xmlns:a16="http://schemas.microsoft.com/office/drawing/2014/main" id="{306093EC-C0AC-450F-BB45-AD24A7A40308}"/>
              </a:ext>
            </a:extLst>
          </p:cNvPr>
          <p:cNvSpPr txBox="1"/>
          <p:nvPr/>
        </p:nvSpPr>
        <p:spPr>
          <a:xfrm>
            <a:off x="318410" y="11001"/>
            <a:ext cx="8779667" cy="769441"/>
          </a:xfrm>
          <a:prstGeom prst="rect">
            <a:avLst/>
          </a:prstGeom>
          <a:noFill/>
        </p:spPr>
        <p:txBody>
          <a:bodyPr wrap="none" rtlCol="0">
            <a:spAutoFit/>
          </a:bodyPr>
          <a:lstStyle/>
          <a:p>
            <a:pPr defTabSz="457200"/>
            <a:r>
              <a:rPr lang="en-US" sz="4400" b="1" dirty="0" smtClean="0">
                <a:solidFill>
                  <a:prstClr val="black"/>
                </a:solidFill>
                <a:latin typeface="Calibri"/>
              </a:rPr>
              <a:t>GURU: COMFORT </a:t>
            </a:r>
            <a:r>
              <a:rPr lang="en-US" sz="4400" b="1" dirty="0">
                <a:solidFill>
                  <a:prstClr val="black"/>
                </a:solidFill>
                <a:latin typeface="Calibri"/>
              </a:rPr>
              <a:t>VS GROWTH </a:t>
            </a:r>
            <a:r>
              <a:rPr lang="en-US" sz="4400" b="1" dirty="0" smtClean="0">
                <a:solidFill>
                  <a:prstClr val="black"/>
                </a:solidFill>
                <a:latin typeface="Calibri"/>
              </a:rPr>
              <a:t>ZONE</a:t>
            </a:r>
            <a:endParaRPr lang="en-US" sz="4400" b="1" dirty="0">
              <a:solidFill>
                <a:prstClr val="black"/>
              </a:solidFill>
              <a:latin typeface="Calibri"/>
            </a:endParaRPr>
          </a:p>
        </p:txBody>
      </p:sp>
      <p:sp>
        <p:nvSpPr>
          <p:cNvPr id="32" name="TextBox 31"/>
          <p:cNvSpPr txBox="1"/>
          <p:nvPr/>
        </p:nvSpPr>
        <p:spPr>
          <a:xfrm>
            <a:off x="223283" y="6609348"/>
            <a:ext cx="3293690" cy="230832"/>
          </a:xfrm>
          <a:prstGeom prst="rect">
            <a:avLst/>
          </a:prstGeom>
          <a:noFill/>
        </p:spPr>
        <p:txBody>
          <a:bodyPr wrap="none" rtlCol="0">
            <a:spAutoFit/>
          </a:bodyPr>
          <a:lstStyle/>
          <a:p>
            <a:pPr defTabSz="457200"/>
            <a:r>
              <a:rPr lang="en-US" sz="900" dirty="0" smtClean="0">
                <a:solidFill>
                  <a:prstClr val="black"/>
                </a:solidFill>
                <a:latin typeface="Calibri"/>
              </a:rPr>
              <a:t>Source: Adapted from Larry Kim, </a:t>
            </a:r>
            <a:r>
              <a:rPr lang="en-US" sz="900" dirty="0" smtClean="0">
                <a:solidFill>
                  <a:prstClr val="black"/>
                </a:solidFill>
                <a:latin typeface="Calibri"/>
                <a:hlinkClick r:id="rId5"/>
              </a:rPr>
              <a:t>https://www.MobileMonkey.com</a:t>
            </a:r>
            <a:r>
              <a:rPr lang="en-US" sz="900" dirty="0" smtClean="0">
                <a:solidFill>
                  <a:prstClr val="black"/>
                </a:solidFill>
                <a:latin typeface="Calibri"/>
              </a:rPr>
              <a:t>  </a:t>
            </a:r>
            <a:endParaRPr lang="en-US" sz="900" dirty="0">
              <a:solidFill>
                <a:prstClr val="black"/>
              </a:solidFill>
              <a:latin typeface="Calibri"/>
            </a:endParaRPr>
          </a:p>
        </p:txBody>
      </p:sp>
      <p:sp>
        <p:nvSpPr>
          <p:cNvPr id="2" name="TextBox 1"/>
          <p:cNvSpPr txBox="1"/>
          <p:nvPr/>
        </p:nvSpPr>
        <p:spPr>
          <a:xfrm rot="5400000">
            <a:off x="6683694" y="2850942"/>
            <a:ext cx="3706626" cy="796115"/>
          </a:xfrm>
          <a:prstGeom prst="rect">
            <a:avLst/>
          </a:prstGeom>
          <a:solidFill>
            <a:srgbClr val="0000FF"/>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457200">
              <a:lnSpc>
                <a:spcPct val="80000"/>
              </a:lnSpc>
            </a:pPr>
            <a:r>
              <a:rPr lang="en-US" sz="2800" b="1" dirty="0" smtClean="0">
                <a:solidFill>
                  <a:prstClr val="white"/>
                </a:solidFill>
                <a:latin typeface="Calibri"/>
              </a:rPr>
              <a:t>GURU PROFESIONAL MASA PANDEMIK</a:t>
            </a:r>
          </a:p>
        </p:txBody>
      </p:sp>
      <p:sp>
        <p:nvSpPr>
          <p:cNvPr id="6" name="Right Arrow 5"/>
          <p:cNvSpPr/>
          <p:nvPr/>
        </p:nvSpPr>
        <p:spPr>
          <a:xfrm>
            <a:off x="7424049" y="2916959"/>
            <a:ext cx="647999" cy="8639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 name="TextBox 2"/>
          <p:cNvSpPr txBox="1"/>
          <p:nvPr/>
        </p:nvSpPr>
        <p:spPr>
          <a:xfrm>
            <a:off x="3064815" y="6214520"/>
            <a:ext cx="3437009" cy="523220"/>
          </a:xfrm>
          <a:prstGeom prst="rect">
            <a:avLst/>
          </a:prstGeom>
          <a:noFill/>
        </p:spPr>
        <p:txBody>
          <a:bodyPr wrap="none" rtlCol="0">
            <a:spAutoFit/>
          </a:bodyPr>
          <a:lstStyle/>
          <a:p>
            <a:r>
              <a:rPr lang="en-US" sz="2800" b="1" dirty="0" smtClean="0">
                <a:solidFill>
                  <a:srgbClr val="FF0000"/>
                </a:solidFill>
              </a:rPr>
              <a:t>PAMDEMIK COVID-19</a:t>
            </a:r>
            <a:endParaRPr lang="en-US" sz="2800" b="1" dirty="0">
              <a:solidFill>
                <a:srgbClr val="FF0000"/>
              </a:solidFill>
            </a:endParaRPr>
          </a:p>
        </p:txBody>
      </p:sp>
      <p:sp>
        <p:nvSpPr>
          <p:cNvPr id="5" name="Up Arrow 4"/>
          <p:cNvSpPr/>
          <p:nvPr/>
        </p:nvSpPr>
        <p:spPr>
          <a:xfrm>
            <a:off x="4484405" y="5797320"/>
            <a:ext cx="612000" cy="467999"/>
          </a:xfrm>
          <a:prstGeom prst="upArrow">
            <a:avLst/>
          </a:prstGeom>
          <a:solidFill>
            <a:srgbClr val="0000FF"/>
          </a:solidFill>
        </p:spPr>
        <p:style>
          <a:lnRef idx="2">
            <a:schemeClr val="accent5"/>
          </a:lnRef>
          <a:fillRef idx="1">
            <a:schemeClr val="lt1"/>
          </a:fillRef>
          <a:effectRef idx="0">
            <a:schemeClr val="accent5"/>
          </a:effectRef>
          <a:fontRef idx="minor">
            <a:schemeClr val="dk1"/>
          </a:fontRef>
        </p:style>
        <p:txBody>
          <a:bodyPr rtlCol="0" anchor="ctr">
            <a:spAutoFit/>
          </a:bodyPr>
          <a:lstStyle/>
          <a:p>
            <a:pPr algn="ctr"/>
            <a:endParaRPr lang="en-US" dirty="0"/>
          </a:p>
        </p:txBody>
      </p:sp>
      <p:sp>
        <p:nvSpPr>
          <p:cNvPr id="11" name="TextBox 10"/>
          <p:cNvSpPr txBox="1"/>
          <p:nvPr/>
        </p:nvSpPr>
        <p:spPr>
          <a:xfrm>
            <a:off x="-2523067" y="326813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35790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out)">
                                      <p:cBhvr>
                                        <p:cTn id="12" dur="1000"/>
                                        <p:tgtEl>
                                          <p:spTgt spid="10"/>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3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out)">
                                      <p:cBhvr>
                                        <p:cTn id="31" dur="1000"/>
                                        <p:tgtEl>
                                          <p:spTgt spid="9"/>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32"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circle(out)">
                                      <p:cBhvr>
                                        <p:cTn id="55" dur="1000"/>
                                        <p:tgtEl>
                                          <p:spTgt spid="8"/>
                                        </p:tgtEl>
                                      </p:cBhvr>
                                    </p:animEffect>
                                  </p:childTnLst>
                                </p:cTn>
                              </p:par>
                            </p:childTnLst>
                          </p:cTn>
                        </p:par>
                        <p:par>
                          <p:cTn id="56" fill="hold">
                            <p:stCondLst>
                              <p:cond delay="10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down)">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32"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circle(out)">
                                      <p:cBhvr>
                                        <p:cTn id="79" dur="1000"/>
                                        <p:tgtEl>
                                          <p:spTgt spid="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00"/>
                                        <p:tgtEl>
                                          <p:spTgt spid="24"/>
                                        </p:tgtEl>
                                      </p:cBhvr>
                                    </p:animEffect>
                                  </p:childTnLst>
                                </p:cTn>
                              </p:par>
                            </p:childTnLst>
                          </p:cTn>
                        </p:par>
                        <p:par>
                          <p:cTn id="85" fill="hold">
                            <p:stCondLst>
                              <p:cond delay="500"/>
                            </p:stCondLst>
                            <p:childTnLst>
                              <p:par>
                                <p:cTn id="86" presetID="22" presetClass="entr" presetSubtype="4" fill="hold" nodeType="after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wipe(down)">
                                      <p:cBhvr>
                                        <p:cTn id="88" dur="500"/>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down)">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wipe(down)">
                                      <p:cBhvr>
                                        <p:cTn id="103" dur="5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wipe(down)">
                                      <p:cBhvr>
                                        <p:cTn id="10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0040" y="304801"/>
            <a:ext cx="7772400" cy="1295400"/>
          </a:xfrm>
          <a:solidFill>
            <a:srgbClr val="3366FF"/>
          </a:solidFill>
          <a:sp3d>
            <a:bevelT w="63500" h="25400" prst="convex"/>
          </a:sp3d>
          <a:extLst/>
        </p:spPr>
        <p:style>
          <a:lnRef idx="0">
            <a:schemeClr val="accent5"/>
          </a:lnRef>
          <a:fillRef idx="3">
            <a:schemeClr val="accent5"/>
          </a:fillRef>
          <a:effectRef idx="3">
            <a:schemeClr val="accent5"/>
          </a:effectRef>
          <a:fontRef idx="minor">
            <a:schemeClr val="lt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Menjadi</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Guru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Profesional</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a:xfrm>
            <a:off x="4038600" y="2532063"/>
            <a:ext cx="4876800" cy="3200400"/>
          </a:xfrm>
        </p:spPr>
        <p:txBody>
          <a:bodyPr>
            <a:normAutofit/>
          </a:bodyPr>
          <a:lstStyle/>
          <a:p>
            <a:pPr algn="l">
              <a:spcBef>
                <a:spcPct val="0"/>
              </a:spcBef>
              <a:defRPr/>
            </a:pPr>
            <a:r>
              <a:rPr lang="en-US" sz="2400" b="1" dirty="0" err="1">
                <a:solidFill>
                  <a:schemeClr val="bg1"/>
                </a:solidFill>
              </a:rPr>
              <a:t>Penulis</a:t>
            </a:r>
            <a:r>
              <a:rPr lang="en-US" sz="2400" b="1" dirty="0">
                <a:solidFill>
                  <a:schemeClr val="bg1"/>
                </a:solidFill>
              </a:rPr>
              <a:t>	: </a:t>
            </a:r>
            <a:r>
              <a:rPr lang="en-US" sz="2400" b="1" dirty="0" smtClean="0">
                <a:solidFill>
                  <a:schemeClr val="bg1"/>
                </a:solidFill>
              </a:rPr>
              <a:t>Prof. </a:t>
            </a:r>
            <a:r>
              <a:rPr lang="en-US" sz="2400" b="1" dirty="0" err="1" smtClean="0">
                <a:solidFill>
                  <a:schemeClr val="bg1"/>
                </a:solidFill>
              </a:rPr>
              <a:t>Suyanto</a:t>
            </a:r>
            <a:r>
              <a:rPr lang="en-US" sz="2400" b="1" dirty="0" smtClean="0">
                <a:solidFill>
                  <a:schemeClr val="bg1"/>
                </a:solidFill>
              </a:rPr>
              <a:t>, Ph.D. &amp; Drs.        </a:t>
            </a:r>
            <a:r>
              <a:rPr lang="en-US" sz="2400" b="1" dirty="0" err="1" smtClean="0">
                <a:solidFill>
                  <a:schemeClr val="bg1"/>
                </a:solidFill>
              </a:rPr>
              <a:t>Asep</a:t>
            </a:r>
            <a:r>
              <a:rPr lang="en-US" sz="2400" b="1" dirty="0" smtClean="0">
                <a:solidFill>
                  <a:schemeClr val="bg1"/>
                </a:solidFill>
              </a:rPr>
              <a:t> Jihad, </a:t>
            </a:r>
            <a:r>
              <a:rPr lang="en-US" sz="2400" b="1" dirty="0" err="1" smtClean="0">
                <a:solidFill>
                  <a:schemeClr val="bg1"/>
                </a:solidFill>
              </a:rPr>
              <a:t>M.Pd</a:t>
            </a:r>
            <a:r>
              <a:rPr lang="en-US" sz="2400" b="1" dirty="0" smtClean="0">
                <a:solidFill>
                  <a:schemeClr val="bg1"/>
                </a:solidFill>
              </a:rPr>
              <a:t>.</a:t>
            </a:r>
            <a:endParaRPr lang="en-US" sz="2400" b="1" dirty="0">
              <a:solidFill>
                <a:schemeClr val="bg1"/>
              </a:solidFill>
            </a:endParaRPr>
          </a:p>
          <a:p>
            <a:pPr algn="l">
              <a:spcBef>
                <a:spcPct val="0"/>
              </a:spcBef>
              <a:defRPr/>
            </a:pPr>
            <a:r>
              <a:rPr lang="id-ID" sz="2400" b="1" dirty="0">
                <a:solidFill>
                  <a:schemeClr val="bg1"/>
                </a:solidFill>
              </a:rPr>
              <a:t>Kode Buku </a:t>
            </a:r>
            <a:r>
              <a:rPr lang="en-US" sz="2400" b="1" dirty="0">
                <a:solidFill>
                  <a:schemeClr val="bg1"/>
                </a:solidFill>
              </a:rPr>
              <a:t>	</a:t>
            </a:r>
            <a:r>
              <a:rPr lang="id-ID" sz="2400" b="1" dirty="0">
                <a:solidFill>
                  <a:schemeClr val="bg1"/>
                </a:solidFill>
              </a:rPr>
              <a:t>:</a:t>
            </a:r>
            <a:r>
              <a:rPr lang="en-US" sz="2400" b="1" dirty="0">
                <a:solidFill>
                  <a:schemeClr val="bg1"/>
                </a:solidFill>
              </a:rPr>
              <a:t> </a:t>
            </a:r>
            <a:r>
              <a:rPr lang="en-US" sz="2400" b="1" dirty="0" smtClean="0">
                <a:solidFill>
                  <a:schemeClr val="bg1"/>
                </a:solidFill>
              </a:rPr>
              <a:t>308.371.007.0</a:t>
            </a:r>
            <a:endParaRPr lang="en-US" sz="2400" b="1" dirty="0">
              <a:solidFill>
                <a:schemeClr val="bg1"/>
              </a:solidFill>
            </a:endParaRPr>
          </a:p>
          <a:p>
            <a:pPr algn="l">
              <a:spcBef>
                <a:spcPct val="0"/>
              </a:spcBef>
              <a:defRPr/>
            </a:pPr>
            <a:r>
              <a:rPr lang="en-US" sz="2400" b="1" dirty="0">
                <a:solidFill>
                  <a:schemeClr val="bg1"/>
                </a:solidFill>
              </a:rPr>
              <a:t>ISBN		: </a:t>
            </a:r>
            <a:r>
              <a:rPr lang="en-US" sz="2400" b="1" dirty="0" smtClean="0">
                <a:solidFill>
                  <a:schemeClr val="bg1"/>
                </a:solidFill>
              </a:rPr>
              <a:t>978-602-7596-50-4</a:t>
            </a:r>
            <a:endParaRPr lang="en-US" sz="2400" b="1" dirty="0">
              <a:solidFill>
                <a:schemeClr val="bg1"/>
              </a:solidFill>
            </a:endParaRPr>
          </a:p>
          <a:p>
            <a:pPr algn="l">
              <a:spcBef>
                <a:spcPct val="0"/>
              </a:spcBef>
              <a:defRPr/>
            </a:pPr>
            <a:r>
              <a:rPr lang="en-US" sz="2400" b="1" dirty="0" err="1">
                <a:solidFill>
                  <a:schemeClr val="bg1"/>
                </a:solidFill>
              </a:rPr>
              <a:t>Spesifikasi</a:t>
            </a:r>
            <a:r>
              <a:rPr lang="en-US" sz="2400" b="1" dirty="0">
                <a:solidFill>
                  <a:schemeClr val="bg1"/>
                </a:solidFill>
              </a:rPr>
              <a:t>	: </a:t>
            </a:r>
            <a:r>
              <a:rPr lang="en-US" sz="2400" b="1" dirty="0" smtClean="0">
                <a:solidFill>
                  <a:schemeClr val="bg1"/>
                </a:solidFill>
              </a:rPr>
              <a:t>17,5 </a:t>
            </a:r>
            <a:r>
              <a:rPr lang="en-US" sz="2400" b="1" dirty="0">
                <a:solidFill>
                  <a:schemeClr val="bg1"/>
                </a:solidFill>
              </a:rPr>
              <a:t>× </a:t>
            </a:r>
            <a:r>
              <a:rPr lang="en-US" sz="2400" b="1" dirty="0" smtClean="0">
                <a:solidFill>
                  <a:schemeClr val="bg1"/>
                </a:solidFill>
              </a:rPr>
              <a:t>25 </a:t>
            </a:r>
            <a:r>
              <a:rPr lang="en-US" sz="2400" b="1" dirty="0">
                <a:solidFill>
                  <a:schemeClr val="bg1"/>
                </a:solidFill>
              </a:rPr>
              <a:t>cm</a:t>
            </a:r>
          </a:p>
          <a:p>
            <a:pPr algn="l">
              <a:spcBef>
                <a:spcPct val="0"/>
              </a:spcBef>
              <a:defRPr/>
            </a:pPr>
            <a:r>
              <a:rPr lang="en-US" sz="2400" b="1" dirty="0">
                <a:solidFill>
                  <a:schemeClr val="bg1"/>
                </a:solidFill>
              </a:rPr>
              <a:t>		  BW, HVS 70 gram</a:t>
            </a:r>
          </a:p>
          <a:p>
            <a:pPr algn="l">
              <a:spcBef>
                <a:spcPct val="0"/>
              </a:spcBef>
              <a:defRPr/>
            </a:pPr>
            <a:r>
              <a:rPr lang="en-US" sz="2400" b="1" dirty="0" err="1">
                <a:solidFill>
                  <a:schemeClr val="bg1"/>
                </a:solidFill>
              </a:rPr>
              <a:t>Jumlah</a:t>
            </a:r>
            <a:r>
              <a:rPr lang="en-US" sz="2400" b="1" dirty="0">
                <a:solidFill>
                  <a:schemeClr val="bg1"/>
                </a:solidFill>
              </a:rPr>
              <a:t> Hal. 	: </a:t>
            </a:r>
            <a:r>
              <a:rPr lang="en-US" sz="2400" b="1" dirty="0" smtClean="0">
                <a:solidFill>
                  <a:schemeClr val="bg1"/>
                </a:solidFill>
              </a:rPr>
              <a:t>296 </a:t>
            </a:r>
            <a:r>
              <a:rPr lang="en-US" sz="2400" b="1" dirty="0" err="1" smtClean="0">
                <a:solidFill>
                  <a:schemeClr val="bg1"/>
                </a:solidFill>
              </a:rPr>
              <a:t>halaman</a:t>
            </a:r>
            <a:r>
              <a:rPr lang="en-US" sz="2400" b="1" dirty="0" smtClean="0">
                <a:solidFill>
                  <a:schemeClr val="bg1"/>
                </a:solidFill>
              </a:rPr>
              <a:t> </a:t>
            </a:r>
            <a:endParaRPr lang="en-US" sz="2400" b="1" dirty="0">
              <a:solidFill>
                <a:schemeClr val="bg1"/>
              </a:solidFill>
            </a:endParaRPr>
          </a:p>
          <a:p>
            <a:pPr algn="l">
              <a:spcBef>
                <a:spcPct val="0"/>
              </a:spcBef>
              <a:defRPr/>
            </a:pPr>
            <a:endParaRPr lang="en-US" sz="2400" b="1" dirty="0">
              <a:solidFill>
                <a:schemeClr val="bg1"/>
              </a:solidFill>
            </a:endParaRPr>
          </a:p>
          <a:p>
            <a:pPr>
              <a:defRPr/>
            </a:pPr>
            <a:endParaRPr lang="en-US" dirty="0"/>
          </a:p>
        </p:txBody>
      </p:sp>
      <p:pic>
        <p:nvPicPr>
          <p:cNvPr id="114692" name="Picture 2" descr="D:\RUSYDA's WORK\Penelitian Tindakan Kelas\Cover depan MENYUSUN PTK ITU GAMPA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1938338"/>
            <a:ext cx="31305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TextBox 4"/>
          <p:cNvSpPr txBox="1">
            <a:spLocks noChangeArrowheads="1"/>
          </p:cNvSpPr>
          <p:nvPr/>
        </p:nvSpPr>
        <p:spPr bwMode="auto">
          <a:xfrm>
            <a:off x="10312400" y="1676400"/>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800" smtClean="0">
              <a:solidFill>
                <a:prstClr val="black"/>
              </a:solidFill>
            </a:endParaRPr>
          </a:p>
        </p:txBody>
      </p:sp>
    </p:spTree>
    <p:extLst>
      <p:ext uri="{BB962C8B-B14F-4D97-AF65-F5344CB8AC3E}">
        <p14:creationId xmlns:p14="http://schemas.microsoft.com/office/powerpoint/2010/main" val="33697156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b="1" dirty="0" smtClean="0">
                <a:solidFill>
                  <a:srgbClr val="0000FF"/>
                </a:solidFill>
                <a:latin typeface="Calibri" charset="0"/>
              </a:rPr>
              <a:t>BUKU UNTUK PENULIS PEMULA</a:t>
            </a:r>
            <a:endParaRPr lang="en-US" b="1" dirty="0">
              <a:solidFill>
                <a:srgbClr val="0000FF"/>
              </a:solidFill>
              <a:latin typeface="Calibri" charset="0"/>
            </a:endParaRPr>
          </a:p>
        </p:txBody>
      </p:sp>
      <p:pic>
        <p:nvPicPr>
          <p:cNvPr id="133123"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t="21082" b="21082"/>
          <a:stretch>
            <a:fillRect/>
          </a:stretch>
        </p:blipFill>
        <p:spPr>
          <a:xfrm>
            <a:off x="457200" y="1412781"/>
            <a:ext cx="8686800" cy="4992811"/>
          </a:xfrm>
        </p:spPr>
      </p:pic>
      <p:sp>
        <p:nvSpPr>
          <p:cNvPr id="133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02F092-1F17-A044-94B6-04130539D608}" type="slidenum">
              <a:rPr lang="id-ID" sz="1200">
                <a:solidFill>
                  <a:srgbClr val="898989"/>
                </a:solidFill>
                <a:cs typeface="Arial" charset="0"/>
              </a:rPr>
              <a:pPr eaLnBrk="1" hangingPunct="1"/>
              <a:t>27</a:t>
            </a:fld>
            <a:endParaRPr lang="id-ID" sz="1200">
              <a:solidFill>
                <a:srgbClr val="898989"/>
              </a:solidFill>
              <a:cs typeface="Arial" charset="0"/>
            </a:endParaRPr>
          </a:p>
        </p:txBody>
      </p:sp>
    </p:spTree>
    <p:extLst>
      <p:ext uri="{BB962C8B-B14F-4D97-AF65-F5344CB8AC3E}">
        <p14:creationId xmlns:p14="http://schemas.microsoft.com/office/powerpoint/2010/main" val="12707175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2" descr="D:\APACER 01\Ika Static Clips\solar-energy-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95250"/>
            <a:ext cx="8843962"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4" name="Picture 9" descr="innovation-lab-marquee.gif"/>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619500" y="1327150"/>
            <a:ext cx="542925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95671" y="249298"/>
            <a:ext cx="4368367" cy="923318"/>
          </a:xfrm>
          <a:prstGeom prst="rect">
            <a:avLst/>
          </a:prstGeom>
          <a:noFill/>
        </p:spPr>
        <p:txBody>
          <a:bodyPr wrap="none" lIns="91428" tIns="45714" rIns="91428" bIns="45714">
            <a:spAutoFit/>
          </a:bodyPr>
          <a:lstStyle/>
          <a:p>
            <a:pPr algn="ctr">
              <a:defRPr/>
            </a:pP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TERIMA KASIH </a:t>
            </a:r>
          </a:p>
        </p:txBody>
      </p:sp>
      <p:sp>
        <p:nvSpPr>
          <p:cNvPr id="1157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25E97D-8DD2-A34E-A9D9-7AD395415777}" type="slidenum">
              <a:rPr lang="es-ES" sz="1200">
                <a:solidFill>
                  <a:srgbClr val="000000"/>
                </a:solidFill>
                <a:cs typeface="Arial" charset="0"/>
              </a:rPr>
              <a:pPr eaLnBrk="1" hangingPunct="1"/>
              <a:t>28</a:t>
            </a:fld>
            <a:endParaRPr lang="es-ES" sz="1200">
              <a:solidFill>
                <a:srgbClr val="000000"/>
              </a:solidFill>
              <a:cs typeface="Arial" charset="0"/>
            </a:endParaRPr>
          </a:p>
        </p:txBody>
      </p:sp>
      <p:pic>
        <p:nvPicPr>
          <p:cNvPr id="11571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8682" y="2705102"/>
            <a:ext cx="1711325"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35684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349013-0CB9-9F47-A669-C1DA7E2EEA05}" type="slidenum">
              <a:rPr lang="en-US" sz="1200">
                <a:solidFill>
                  <a:srgbClr val="898989"/>
                </a:solidFill>
                <a:cs typeface="Arial" charset="0"/>
              </a:rPr>
              <a:pPr eaLnBrk="1" hangingPunct="1"/>
              <a:t>3</a:t>
            </a:fld>
            <a:endParaRPr lang="en-US" sz="1200">
              <a:solidFill>
                <a:srgbClr val="898989"/>
              </a:solidFill>
              <a:cs typeface="Arial" charset="0"/>
            </a:endParaRPr>
          </a:p>
        </p:txBody>
      </p:sp>
      <p:sp>
        <p:nvSpPr>
          <p:cNvPr id="44034" name="TextBox 2"/>
          <p:cNvSpPr txBox="1">
            <a:spLocks noChangeArrowheads="1"/>
          </p:cNvSpPr>
          <p:nvPr/>
        </p:nvSpPr>
        <p:spPr bwMode="auto">
          <a:xfrm>
            <a:off x="271465" y="1371602"/>
            <a:ext cx="8712200" cy="458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3600" b="1" i="1"/>
              <a:t>“</a:t>
            </a:r>
            <a:r>
              <a:rPr lang="en-US" altLang="ja-JP" sz="3600" i="1"/>
              <a:t>The fact is that the future will not be a continuation of the past. It will be a series of discontinuation. But in order to grab hold of the future, we have to let go off the past. We have to challenge and, in many cases, unlearn the old model, the old paradigms, the old rules, the old strategies, the old assumptions, the old success recipes</a:t>
            </a:r>
            <a:r>
              <a:rPr lang="en-US" sz="3600" b="1" i="1"/>
              <a:t>”</a:t>
            </a:r>
            <a:r>
              <a:rPr lang="en-US" altLang="ja-JP" sz="3600" b="1" i="1"/>
              <a:t> (</a:t>
            </a:r>
            <a:r>
              <a:rPr lang="en-US" altLang="ja-JP" sz="3600" i="1"/>
              <a:t>Gibson, 1977: 6)</a:t>
            </a:r>
            <a:endParaRPr lang="en-US" sz="3600" i="1"/>
          </a:p>
        </p:txBody>
      </p:sp>
      <p:sp>
        <p:nvSpPr>
          <p:cNvPr id="4" name="TextBox 3"/>
          <p:cNvSpPr txBox="1"/>
          <p:nvPr/>
        </p:nvSpPr>
        <p:spPr>
          <a:xfrm>
            <a:off x="323853" y="130197"/>
            <a:ext cx="8362949" cy="707886"/>
          </a:xfrm>
          <a:prstGeom prst="rect">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lnSpc>
                <a:spcPct val="80000"/>
              </a:lnSpc>
              <a:defRPr/>
            </a:pPr>
            <a:r>
              <a:rPr lang="en-US" sz="4400" dirty="0"/>
              <a:t>   </a:t>
            </a:r>
            <a:r>
              <a:rPr lang="en-US" sz="4800" b="1" dirty="0"/>
              <a:t>PREDIKSI ROWAN GIBSON</a:t>
            </a:r>
            <a:r>
              <a:rPr lang="en-US" sz="4800" b="1" baseline="30000" dirty="0"/>
              <a:t>*</a:t>
            </a:r>
            <a:r>
              <a:rPr lang="en-US" sz="4800" b="1" baseline="30000" dirty="0" smtClean="0"/>
              <a:t>) </a:t>
            </a:r>
          </a:p>
        </p:txBody>
      </p:sp>
      <p:sp>
        <p:nvSpPr>
          <p:cNvPr id="44036" name="TextBox 4"/>
          <p:cNvSpPr txBox="1">
            <a:spLocks noChangeArrowheads="1"/>
          </p:cNvSpPr>
          <p:nvPr/>
        </p:nvSpPr>
        <p:spPr bwMode="auto">
          <a:xfrm>
            <a:off x="271465" y="6081713"/>
            <a:ext cx="87122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en-US" sz="1800" baseline="30000"/>
              <a:t>*)</a:t>
            </a:r>
            <a:r>
              <a:rPr lang="en-US" sz="1800"/>
              <a:t>Rethinking the Future, Rethinking Business, Principles, Competition, Control and Complexity, Leadership, Markets and the World.</a:t>
            </a:r>
          </a:p>
        </p:txBody>
      </p:sp>
      <p:sp>
        <p:nvSpPr>
          <p:cNvPr id="44037" name="TextBox 5"/>
          <p:cNvSpPr txBox="1">
            <a:spLocks noChangeArrowheads="1"/>
          </p:cNvSpPr>
          <p:nvPr/>
        </p:nvSpPr>
        <p:spPr bwMode="auto">
          <a:xfrm>
            <a:off x="9990139" y="5961063"/>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44038" name="TextBox 1"/>
          <p:cNvSpPr txBox="1">
            <a:spLocks noChangeArrowheads="1"/>
          </p:cNvSpPr>
          <p:nvPr/>
        </p:nvSpPr>
        <p:spPr bwMode="auto">
          <a:xfrm>
            <a:off x="11836400" y="982663"/>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2" name="TextBox 1"/>
          <p:cNvSpPr txBox="1"/>
          <p:nvPr/>
        </p:nvSpPr>
        <p:spPr>
          <a:xfrm>
            <a:off x="9990667" y="270933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726666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1179513"/>
          </a:xfrm>
        </p:spPr>
        <p:txBody>
          <a:bodyPr rtlCol="0">
            <a:noAutofit/>
          </a:bodyPr>
          <a:lstStyle/>
          <a:p>
            <a:pPr algn="ctr" eaLnBrk="1" fontAlgn="auto" hangingPunct="1">
              <a:lnSpc>
                <a:spcPct val="90000"/>
              </a:lnSpc>
              <a:spcAft>
                <a:spcPts val="0"/>
              </a:spcAft>
              <a:defRPr/>
            </a:pPr>
            <a:r>
              <a:rPr lang="id-ID" sz="3200" b="1" dirty="0">
                <a:ea typeface="+mj-ea"/>
              </a:rPr>
              <a:t>A Growing Speed of Technology </a:t>
            </a:r>
            <a:r>
              <a:rPr lang="id-ID" sz="3200" b="1" dirty="0" smtClean="0">
                <a:ea typeface="+mj-ea"/>
              </a:rPr>
              <a:t>Adoption: Create Different of Mode of Learning </a:t>
            </a:r>
            <a:endParaRPr lang="id-ID" sz="3200" b="1" dirty="0">
              <a:ea typeface="+mj-ea"/>
            </a:endParaRPr>
          </a:p>
        </p:txBody>
      </p:sp>
      <p:cxnSp>
        <p:nvCxnSpPr>
          <p:cNvPr id="5" name="Straight Arrow Connector 4"/>
          <p:cNvCxnSpPr/>
          <p:nvPr/>
        </p:nvCxnSpPr>
        <p:spPr>
          <a:xfrm>
            <a:off x="1042990" y="6226175"/>
            <a:ext cx="756126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187450" y="1671642"/>
            <a:ext cx="0" cy="48418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845" name="TextBox 6"/>
          <p:cNvSpPr txBox="1">
            <a:spLocks noChangeArrowheads="1"/>
          </p:cNvSpPr>
          <p:nvPr/>
        </p:nvSpPr>
        <p:spPr bwMode="auto">
          <a:xfrm>
            <a:off x="2168526" y="6226178"/>
            <a:ext cx="2514772" cy="59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398" tIns="51199" rIns="102398" bIns="511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d-ID" sz="1600"/>
              <a:t>10		20		30		40 (year)</a:t>
            </a:r>
          </a:p>
        </p:txBody>
      </p:sp>
      <p:sp>
        <p:nvSpPr>
          <p:cNvPr id="35846" name="TextBox 7"/>
          <p:cNvSpPr txBox="1">
            <a:spLocks noChangeArrowheads="1"/>
          </p:cNvSpPr>
          <p:nvPr/>
        </p:nvSpPr>
        <p:spPr bwMode="auto">
          <a:xfrm rot="16200000" flipH="1">
            <a:off x="304069" y="3655522"/>
            <a:ext cx="1271465" cy="38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398" tIns="51199" rIns="102398" bIns="511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d-ID" sz="1800"/>
              <a:t>customers</a:t>
            </a:r>
          </a:p>
        </p:txBody>
      </p:sp>
      <p:sp>
        <p:nvSpPr>
          <p:cNvPr id="35847" name="TextBox 8"/>
          <p:cNvSpPr txBox="1">
            <a:spLocks noChangeArrowheads="1"/>
          </p:cNvSpPr>
          <p:nvPr/>
        </p:nvSpPr>
        <p:spPr bwMode="auto">
          <a:xfrm>
            <a:off x="395288" y="1208091"/>
            <a:ext cx="1181860" cy="38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398" tIns="51199" rIns="102398" bIns="511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d-ID" sz="1800"/>
              <a:t>10 million</a:t>
            </a:r>
          </a:p>
        </p:txBody>
      </p:sp>
      <p:sp>
        <p:nvSpPr>
          <p:cNvPr id="10" name="Freeform 9"/>
          <p:cNvSpPr/>
          <p:nvPr/>
        </p:nvSpPr>
        <p:spPr>
          <a:xfrm>
            <a:off x="1146177" y="1903413"/>
            <a:ext cx="631825" cy="4324350"/>
          </a:xfrm>
          <a:custGeom>
            <a:avLst/>
            <a:gdLst>
              <a:gd name="connsiteX0" fmla="*/ 0 w 457200"/>
              <a:gd name="connsiteY0" fmla="*/ 3082413 h 3082413"/>
              <a:gd name="connsiteX1" fmla="*/ 280219 w 457200"/>
              <a:gd name="connsiteY1" fmla="*/ 2389238 h 3082413"/>
              <a:gd name="connsiteX2" fmla="*/ 457200 w 457200"/>
              <a:gd name="connsiteY2" fmla="*/ 0 h 3082413"/>
              <a:gd name="connsiteX3" fmla="*/ 457200 w 457200"/>
              <a:gd name="connsiteY3" fmla="*/ 0 h 3082413"/>
            </a:gdLst>
            <a:ahLst/>
            <a:cxnLst>
              <a:cxn ang="0">
                <a:pos x="connsiteX0" y="connsiteY0"/>
              </a:cxn>
              <a:cxn ang="0">
                <a:pos x="connsiteX1" y="connsiteY1"/>
              </a:cxn>
              <a:cxn ang="0">
                <a:pos x="connsiteX2" y="connsiteY2"/>
              </a:cxn>
              <a:cxn ang="0">
                <a:pos x="connsiteX3" y="connsiteY3"/>
              </a:cxn>
            </a:cxnLst>
            <a:rect l="l" t="t" r="r" b="b"/>
            <a:pathLst>
              <a:path w="457200" h="3082413">
                <a:moveTo>
                  <a:pt x="0" y="3082413"/>
                </a:moveTo>
                <a:cubicBezTo>
                  <a:pt x="102009" y="2992693"/>
                  <a:pt x="204019" y="2902973"/>
                  <a:pt x="280219" y="2389238"/>
                </a:cubicBezTo>
                <a:cubicBezTo>
                  <a:pt x="356419" y="1875503"/>
                  <a:pt x="457200" y="0"/>
                  <a:pt x="457200" y="0"/>
                </a:cubicBezTo>
                <a:lnTo>
                  <a:pt x="457200" y="0"/>
                </a:lnTo>
              </a:path>
            </a:pathLst>
          </a:cu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102398" tIns="51199" rIns="102398" bIns="51199" anchor="ctr"/>
          <a:lstStyle/>
          <a:p>
            <a:pPr algn="ctr">
              <a:defRPr/>
            </a:pPr>
            <a:endParaRPr lang="id-ID"/>
          </a:p>
        </p:txBody>
      </p:sp>
      <p:sp>
        <p:nvSpPr>
          <p:cNvPr id="11" name="Freeform 10"/>
          <p:cNvSpPr/>
          <p:nvPr/>
        </p:nvSpPr>
        <p:spPr>
          <a:xfrm>
            <a:off x="1130301" y="1901825"/>
            <a:ext cx="1296988" cy="4324350"/>
          </a:xfrm>
          <a:custGeom>
            <a:avLst/>
            <a:gdLst>
              <a:gd name="connsiteX0" fmla="*/ 0 w 457200"/>
              <a:gd name="connsiteY0" fmla="*/ 3082413 h 3082413"/>
              <a:gd name="connsiteX1" fmla="*/ 280219 w 457200"/>
              <a:gd name="connsiteY1" fmla="*/ 2389238 h 3082413"/>
              <a:gd name="connsiteX2" fmla="*/ 457200 w 457200"/>
              <a:gd name="connsiteY2" fmla="*/ 0 h 3082413"/>
              <a:gd name="connsiteX3" fmla="*/ 457200 w 457200"/>
              <a:gd name="connsiteY3" fmla="*/ 0 h 3082413"/>
            </a:gdLst>
            <a:ahLst/>
            <a:cxnLst>
              <a:cxn ang="0">
                <a:pos x="connsiteX0" y="connsiteY0"/>
              </a:cxn>
              <a:cxn ang="0">
                <a:pos x="connsiteX1" y="connsiteY1"/>
              </a:cxn>
              <a:cxn ang="0">
                <a:pos x="connsiteX2" y="connsiteY2"/>
              </a:cxn>
              <a:cxn ang="0">
                <a:pos x="connsiteX3" y="connsiteY3"/>
              </a:cxn>
            </a:cxnLst>
            <a:rect l="l" t="t" r="r" b="b"/>
            <a:pathLst>
              <a:path w="457200" h="3082413">
                <a:moveTo>
                  <a:pt x="0" y="3082413"/>
                </a:moveTo>
                <a:cubicBezTo>
                  <a:pt x="102009" y="2992693"/>
                  <a:pt x="204019" y="2902973"/>
                  <a:pt x="280219" y="2389238"/>
                </a:cubicBezTo>
                <a:cubicBezTo>
                  <a:pt x="356419" y="1875503"/>
                  <a:pt x="457200" y="0"/>
                  <a:pt x="457200" y="0"/>
                </a:cubicBezTo>
                <a:lnTo>
                  <a:pt x="457200" y="0"/>
                </a:lnTo>
              </a:path>
            </a:pathLst>
          </a:cu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102398" tIns="51199" rIns="102398" bIns="51199" anchor="ctr"/>
          <a:lstStyle/>
          <a:p>
            <a:pPr algn="ctr">
              <a:defRPr/>
            </a:pPr>
            <a:endParaRPr lang="id-ID"/>
          </a:p>
        </p:txBody>
      </p:sp>
      <p:sp>
        <p:nvSpPr>
          <p:cNvPr id="12" name="Freeform 11"/>
          <p:cNvSpPr/>
          <p:nvPr/>
        </p:nvSpPr>
        <p:spPr>
          <a:xfrm>
            <a:off x="1189040" y="2011363"/>
            <a:ext cx="1844675" cy="4157662"/>
          </a:xfrm>
          <a:custGeom>
            <a:avLst/>
            <a:gdLst>
              <a:gd name="connsiteX0" fmla="*/ 0 w 1843548"/>
              <a:gd name="connsiteY0" fmla="*/ 2964425 h 2964425"/>
              <a:gd name="connsiteX1" fmla="*/ 1253612 w 1843548"/>
              <a:gd name="connsiteY1" fmla="*/ 2241755 h 2964425"/>
              <a:gd name="connsiteX2" fmla="*/ 1843548 w 1843548"/>
              <a:gd name="connsiteY2" fmla="*/ 0 h 2964425"/>
            </a:gdLst>
            <a:ahLst/>
            <a:cxnLst>
              <a:cxn ang="0">
                <a:pos x="connsiteX0" y="connsiteY0"/>
              </a:cxn>
              <a:cxn ang="0">
                <a:pos x="connsiteX1" y="connsiteY1"/>
              </a:cxn>
              <a:cxn ang="0">
                <a:pos x="connsiteX2" y="connsiteY2"/>
              </a:cxn>
            </a:cxnLst>
            <a:rect l="l" t="t" r="r" b="b"/>
            <a:pathLst>
              <a:path w="1843548" h="2964425">
                <a:moveTo>
                  <a:pt x="0" y="2964425"/>
                </a:moveTo>
                <a:cubicBezTo>
                  <a:pt x="473177" y="2850125"/>
                  <a:pt x="946354" y="2735826"/>
                  <a:pt x="1253612" y="2241755"/>
                </a:cubicBezTo>
                <a:cubicBezTo>
                  <a:pt x="1560870" y="1747684"/>
                  <a:pt x="1702209" y="873842"/>
                  <a:pt x="1843548" y="0"/>
                </a:cubicBezTo>
              </a:path>
            </a:pathLst>
          </a:cu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102398" tIns="51199" rIns="102398" bIns="51199" anchor="ctr"/>
          <a:lstStyle/>
          <a:p>
            <a:pPr algn="ctr">
              <a:defRPr/>
            </a:pPr>
            <a:endParaRPr lang="id-ID"/>
          </a:p>
        </p:txBody>
      </p:sp>
      <p:sp>
        <p:nvSpPr>
          <p:cNvPr id="13" name="Freeform 12"/>
          <p:cNvSpPr/>
          <p:nvPr/>
        </p:nvSpPr>
        <p:spPr>
          <a:xfrm>
            <a:off x="1160464" y="2374904"/>
            <a:ext cx="3435350" cy="3833813"/>
          </a:xfrm>
          <a:custGeom>
            <a:avLst/>
            <a:gdLst>
              <a:gd name="connsiteX0" fmla="*/ 0 w 3436374"/>
              <a:gd name="connsiteY0" fmla="*/ 2875935 h 2875935"/>
              <a:gd name="connsiteX1" fmla="*/ 1887793 w 3436374"/>
              <a:gd name="connsiteY1" fmla="*/ 2256503 h 2875935"/>
              <a:gd name="connsiteX2" fmla="*/ 3436374 w 3436374"/>
              <a:gd name="connsiteY2" fmla="*/ 0 h 2875935"/>
            </a:gdLst>
            <a:ahLst/>
            <a:cxnLst>
              <a:cxn ang="0">
                <a:pos x="connsiteX0" y="connsiteY0"/>
              </a:cxn>
              <a:cxn ang="0">
                <a:pos x="connsiteX1" y="connsiteY1"/>
              </a:cxn>
              <a:cxn ang="0">
                <a:pos x="connsiteX2" y="connsiteY2"/>
              </a:cxn>
            </a:cxnLst>
            <a:rect l="l" t="t" r="r" b="b"/>
            <a:pathLst>
              <a:path w="3436374" h="2875935">
                <a:moveTo>
                  <a:pt x="0" y="2875935"/>
                </a:moveTo>
                <a:cubicBezTo>
                  <a:pt x="657532" y="2805880"/>
                  <a:pt x="1315064" y="2735825"/>
                  <a:pt x="1887793" y="2256503"/>
                </a:cubicBezTo>
                <a:cubicBezTo>
                  <a:pt x="2460522" y="1777180"/>
                  <a:pt x="2948448" y="888590"/>
                  <a:pt x="3436374" y="0"/>
                </a:cubicBezTo>
              </a:path>
            </a:pathLst>
          </a:cu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102398" tIns="51199" rIns="102398" bIns="51199" anchor="ctr"/>
          <a:lstStyle/>
          <a:p>
            <a:pPr algn="ctr">
              <a:defRPr/>
            </a:pPr>
            <a:endParaRPr lang="id-ID"/>
          </a:p>
        </p:txBody>
      </p:sp>
      <p:sp>
        <p:nvSpPr>
          <p:cNvPr id="14" name="Freeform 13"/>
          <p:cNvSpPr/>
          <p:nvPr/>
        </p:nvSpPr>
        <p:spPr>
          <a:xfrm>
            <a:off x="1160465" y="2747967"/>
            <a:ext cx="4675187" cy="3500437"/>
          </a:xfrm>
          <a:custGeom>
            <a:avLst/>
            <a:gdLst>
              <a:gd name="connsiteX0" fmla="*/ 0 w 4675238"/>
              <a:gd name="connsiteY0" fmla="*/ 2625213 h 2625213"/>
              <a:gd name="connsiteX1" fmla="*/ 3126658 w 4675238"/>
              <a:gd name="connsiteY1" fmla="*/ 1946787 h 2625213"/>
              <a:gd name="connsiteX2" fmla="*/ 4675238 w 4675238"/>
              <a:gd name="connsiteY2" fmla="*/ 0 h 2625213"/>
            </a:gdLst>
            <a:ahLst/>
            <a:cxnLst>
              <a:cxn ang="0">
                <a:pos x="connsiteX0" y="connsiteY0"/>
              </a:cxn>
              <a:cxn ang="0">
                <a:pos x="connsiteX1" y="connsiteY1"/>
              </a:cxn>
              <a:cxn ang="0">
                <a:pos x="connsiteX2" y="connsiteY2"/>
              </a:cxn>
            </a:cxnLst>
            <a:rect l="l" t="t" r="r" b="b"/>
            <a:pathLst>
              <a:path w="4675238" h="2625213">
                <a:moveTo>
                  <a:pt x="0" y="2625213"/>
                </a:moveTo>
                <a:cubicBezTo>
                  <a:pt x="1173726" y="2504767"/>
                  <a:pt x="2347452" y="2384322"/>
                  <a:pt x="3126658" y="1946787"/>
                </a:cubicBezTo>
                <a:cubicBezTo>
                  <a:pt x="3905864" y="1509252"/>
                  <a:pt x="4290551" y="754626"/>
                  <a:pt x="4675238" y="0"/>
                </a:cubicBezTo>
              </a:path>
            </a:pathLst>
          </a:cu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102398" tIns="51199" rIns="102398" bIns="51199" anchor="ctr"/>
          <a:lstStyle/>
          <a:p>
            <a:pPr algn="ctr">
              <a:defRPr/>
            </a:pPr>
            <a:endParaRPr lang="id-ID"/>
          </a:p>
        </p:txBody>
      </p:sp>
      <p:sp>
        <p:nvSpPr>
          <p:cNvPr id="15" name="Freeform 14"/>
          <p:cNvSpPr/>
          <p:nvPr/>
        </p:nvSpPr>
        <p:spPr>
          <a:xfrm>
            <a:off x="1160465" y="3219450"/>
            <a:ext cx="6237287" cy="3028950"/>
          </a:xfrm>
          <a:custGeom>
            <a:avLst/>
            <a:gdLst>
              <a:gd name="connsiteX0" fmla="*/ 0 w 6238568"/>
              <a:gd name="connsiteY0" fmla="*/ 2271252 h 2271252"/>
              <a:gd name="connsiteX1" fmla="*/ 4542503 w 6238568"/>
              <a:gd name="connsiteY1" fmla="*/ 1592826 h 2271252"/>
              <a:gd name="connsiteX2" fmla="*/ 6238568 w 6238568"/>
              <a:gd name="connsiteY2" fmla="*/ 0 h 2271252"/>
            </a:gdLst>
            <a:ahLst/>
            <a:cxnLst>
              <a:cxn ang="0">
                <a:pos x="connsiteX0" y="connsiteY0"/>
              </a:cxn>
              <a:cxn ang="0">
                <a:pos x="connsiteX1" y="connsiteY1"/>
              </a:cxn>
              <a:cxn ang="0">
                <a:pos x="connsiteX2" y="connsiteY2"/>
              </a:cxn>
            </a:cxnLst>
            <a:rect l="l" t="t" r="r" b="b"/>
            <a:pathLst>
              <a:path w="6238568" h="2271252">
                <a:moveTo>
                  <a:pt x="0" y="2271252"/>
                </a:moveTo>
                <a:cubicBezTo>
                  <a:pt x="1751371" y="2121310"/>
                  <a:pt x="3502742" y="1971368"/>
                  <a:pt x="4542503" y="1592826"/>
                </a:cubicBezTo>
                <a:cubicBezTo>
                  <a:pt x="5582264" y="1214284"/>
                  <a:pt x="5910416" y="607142"/>
                  <a:pt x="6238568" y="0"/>
                </a:cubicBezTo>
              </a:path>
            </a:pathLst>
          </a:cu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102398" tIns="51199" rIns="102398" bIns="51199" anchor="ctr"/>
          <a:lstStyle/>
          <a:p>
            <a:pPr algn="ctr">
              <a:defRPr/>
            </a:pPr>
            <a:endParaRPr lang="id-ID"/>
          </a:p>
        </p:txBody>
      </p:sp>
      <p:sp>
        <p:nvSpPr>
          <p:cNvPr id="16" name="Oval 15"/>
          <p:cNvSpPr/>
          <p:nvPr/>
        </p:nvSpPr>
        <p:spPr>
          <a:xfrm>
            <a:off x="6084888" y="4291017"/>
            <a:ext cx="1547812" cy="7826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51199" rIns="0" bIns="51199" anchor="ctr"/>
          <a:lstStyle/>
          <a:p>
            <a:pPr algn="ctr">
              <a:defRPr/>
            </a:pPr>
            <a:r>
              <a:rPr lang="id-ID" dirty="0"/>
              <a:t>Telephone</a:t>
            </a:r>
          </a:p>
        </p:txBody>
      </p:sp>
      <p:sp>
        <p:nvSpPr>
          <p:cNvPr id="17" name="Oval 16"/>
          <p:cNvSpPr/>
          <p:nvPr/>
        </p:nvSpPr>
        <p:spPr>
          <a:xfrm>
            <a:off x="4284663" y="4098925"/>
            <a:ext cx="1511300" cy="7826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1199" rIns="0" bIns="51199" anchor="ctr"/>
          <a:lstStyle/>
          <a:p>
            <a:pPr algn="ctr">
              <a:defRPr/>
            </a:pPr>
            <a:r>
              <a:rPr lang="id-ID" dirty="0"/>
              <a:t>Cable TV</a:t>
            </a:r>
          </a:p>
        </p:txBody>
      </p:sp>
      <p:sp>
        <p:nvSpPr>
          <p:cNvPr id="18" name="Oval 17"/>
          <p:cNvSpPr/>
          <p:nvPr/>
        </p:nvSpPr>
        <p:spPr>
          <a:xfrm>
            <a:off x="3492500" y="3249613"/>
            <a:ext cx="1008063" cy="78105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1199" rIns="0" bIns="51199" anchor="ctr"/>
          <a:lstStyle/>
          <a:p>
            <a:pPr algn="ctr">
              <a:defRPr/>
            </a:pPr>
            <a:r>
              <a:rPr lang="id-ID" dirty="0"/>
              <a:t>Fax</a:t>
            </a:r>
          </a:p>
        </p:txBody>
      </p:sp>
      <p:sp>
        <p:nvSpPr>
          <p:cNvPr id="19" name="Oval 18"/>
          <p:cNvSpPr/>
          <p:nvPr/>
        </p:nvSpPr>
        <p:spPr>
          <a:xfrm>
            <a:off x="2051052" y="4090988"/>
            <a:ext cx="1296988" cy="107791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1199" rIns="0" bIns="51199" anchor="ctr"/>
          <a:lstStyle/>
          <a:p>
            <a:pPr algn="ctr">
              <a:defRPr/>
            </a:pPr>
            <a:r>
              <a:rPr lang="id-ID" dirty="0"/>
              <a:t>Mobile Phone</a:t>
            </a:r>
          </a:p>
        </p:txBody>
      </p:sp>
      <p:sp>
        <p:nvSpPr>
          <p:cNvPr id="20" name="Oval 19"/>
          <p:cNvSpPr/>
          <p:nvPr/>
        </p:nvSpPr>
        <p:spPr>
          <a:xfrm>
            <a:off x="1706563" y="3254375"/>
            <a:ext cx="1008062" cy="78105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1199" rIns="0" bIns="51199" anchor="ctr"/>
          <a:lstStyle/>
          <a:p>
            <a:pPr algn="ctr">
              <a:defRPr/>
            </a:pPr>
            <a:r>
              <a:rPr lang="id-ID" dirty="0"/>
              <a:t>PC</a:t>
            </a:r>
          </a:p>
        </p:txBody>
      </p:sp>
      <p:sp>
        <p:nvSpPr>
          <p:cNvPr id="21" name="Oval 20"/>
          <p:cNvSpPr/>
          <p:nvPr/>
        </p:nvSpPr>
        <p:spPr>
          <a:xfrm>
            <a:off x="1042989" y="2289175"/>
            <a:ext cx="1223962" cy="78263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1199" rIns="0" bIns="51199" anchor="ctr"/>
          <a:lstStyle/>
          <a:p>
            <a:pPr algn="ctr">
              <a:defRPr/>
            </a:pPr>
            <a:r>
              <a:rPr lang="id-ID" dirty="0"/>
              <a:t>Internet</a:t>
            </a:r>
          </a:p>
        </p:txBody>
      </p:sp>
      <p:sp>
        <p:nvSpPr>
          <p:cNvPr id="35860" name="Rectangle 21"/>
          <p:cNvSpPr>
            <a:spLocks noChangeArrowheads="1"/>
          </p:cNvSpPr>
          <p:nvPr/>
        </p:nvSpPr>
        <p:spPr bwMode="auto">
          <a:xfrm>
            <a:off x="-63499" y="6537329"/>
            <a:ext cx="2629741" cy="30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398" tIns="51199" rIns="102398" bIns="51199">
            <a:spAutoFit/>
          </a:bodyPr>
          <a:lstStyle/>
          <a:p>
            <a:r>
              <a:rPr lang="en-US" sz="1300"/>
              <a:t>Source: Yim (2011) in UNIDO (2013)</a:t>
            </a:r>
            <a:endParaRPr lang="id-ID" sz="1300"/>
          </a:p>
        </p:txBody>
      </p:sp>
      <p:sp>
        <p:nvSpPr>
          <p:cNvPr id="35861" name="TextBox 3"/>
          <p:cNvSpPr txBox="1">
            <a:spLocks noChangeArrowheads="1"/>
          </p:cNvSpPr>
          <p:nvPr/>
        </p:nvSpPr>
        <p:spPr bwMode="auto">
          <a:xfrm>
            <a:off x="3371851" y="6524626"/>
            <a:ext cx="12687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t>Sumber: Ainun Na’im </a:t>
            </a:r>
          </a:p>
        </p:txBody>
      </p:sp>
      <p:sp>
        <p:nvSpPr>
          <p:cNvPr id="3" name="TextBox 2"/>
          <p:cNvSpPr txBox="1"/>
          <p:nvPr/>
        </p:nvSpPr>
        <p:spPr>
          <a:xfrm>
            <a:off x="3691467" y="1117607"/>
            <a:ext cx="4237057" cy="769441"/>
          </a:xfrm>
          <a:prstGeom prst="rect">
            <a:avLst/>
          </a:prstGeom>
          <a:noFill/>
        </p:spPr>
        <p:txBody>
          <a:bodyPr wrap="none" rtlCol="0">
            <a:spAutoFit/>
          </a:bodyPr>
          <a:lstStyle/>
          <a:p>
            <a:r>
              <a:rPr lang="en-US" sz="4400" dirty="0" smtClean="0">
                <a:solidFill>
                  <a:srgbClr val="0000FF"/>
                </a:solidFill>
              </a:rPr>
              <a:t>MASA PANDEMIK</a:t>
            </a:r>
            <a:endParaRPr lang="en-US" sz="4400" dirty="0">
              <a:solidFill>
                <a:srgbClr val="0000FF"/>
              </a:solidFill>
            </a:endParaRPr>
          </a:p>
        </p:txBody>
      </p:sp>
    </p:spTree>
    <p:extLst>
      <p:ext uri="{BB962C8B-B14F-4D97-AF65-F5344CB8AC3E}">
        <p14:creationId xmlns:p14="http://schemas.microsoft.com/office/powerpoint/2010/main" val="10813889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609604"/>
          <a:ext cx="8382000" cy="5516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15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DA339B-272E-6C4D-B60D-DE8FFF1C847B}" type="slidenum">
              <a:rPr lang="id-ID" sz="1200">
                <a:solidFill>
                  <a:srgbClr val="898989"/>
                </a:solidFill>
                <a:cs typeface="Arial" charset="0"/>
              </a:rPr>
              <a:pPr eaLnBrk="1" hangingPunct="1"/>
              <a:t>5</a:t>
            </a:fld>
            <a:endParaRPr lang="id-ID" sz="1200">
              <a:solidFill>
                <a:srgbClr val="898989"/>
              </a:solidFill>
              <a:cs typeface="Arial" charset="0"/>
            </a:endParaRPr>
          </a:p>
        </p:txBody>
      </p:sp>
      <p:sp>
        <p:nvSpPr>
          <p:cNvPr id="39939" name="TextBox 1"/>
          <p:cNvSpPr txBox="1">
            <a:spLocks noChangeArrowheads="1"/>
          </p:cNvSpPr>
          <p:nvPr/>
        </p:nvSpPr>
        <p:spPr bwMode="auto">
          <a:xfrm>
            <a:off x="1981200" y="5724525"/>
            <a:ext cx="2009284" cy="58477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cs typeface="Arial" charset="0"/>
              </a:rPr>
              <a:t>Kreatifitas</a:t>
            </a:r>
          </a:p>
        </p:txBody>
      </p:sp>
      <p:sp>
        <p:nvSpPr>
          <p:cNvPr id="39940" name="TextBox 3"/>
          <p:cNvSpPr txBox="1">
            <a:spLocks noChangeArrowheads="1"/>
          </p:cNvSpPr>
          <p:nvPr/>
        </p:nvSpPr>
        <p:spPr bwMode="auto">
          <a:xfrm>
            <a:off x="5018088" y="549275"/>
            <a:ext cx="1918514" cy="584776"/>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cs typeface="Arial" charset="0"/>
              </a:rPr>
              <a:t>Teknologi</a:t>
            </a:r>
          </a:p>
        </p:txBody>
      </p:sp>
      <p:sp>
        <p:nvSpPr>
          <p:cNvPr id="49157" name="TextBox 1"/>
          <p:cNvSpPr txBox="1">
            <a:spLocks noChangeArrowheads="1"/>
          </p:cNvSpPr>
          <p:nvPr/>
        </p:nvSpPr>
        <p:spPr bwMode="auto">
          <a:xfrm>
            <a:off x="355601" y="6332539"/>
            <a:ext cx="13076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a:t>Sumber: Djohan Yoga</a:t>
            </a:r>
          </a:p>
        </p:txBody>
      </p:sp>
      <p:sp>
        <p:nvSpPr>
          <p:cNvPr id="2" name="TextBox 1"/>
          <p:cNvSpPr txBox="1"/>
          <p:nvPr/>
        </p:nvSpPr>
        <p:spPr>
          <a:xfrm>
            <a:off x="135475" y="423334"/>
            <a:ext cx="4299099" cy="717119"/>
          </a:xfrm>
          <a:prstGeom prst="rect">
            <a:avLst/>
          </a:prstGeom>
          <a:noFill/>
        </p:spPr>
        <p:txBody>
          <a:bodyPr wrap="none" rtlCol="0">
            <a:spAutoFit/>
          </a:bodyPr>
          <a:lstStyle/>
          <a:p>
            <a:pPr>
              <a:lnSpc>
                <a:spcPct val="70000"/>
              </a:lnSpc>
            </a:pPr>
            <a:r>
              <a:rPr lang="en-US" sz="2800" b="1" dirty="0" smtClean="0">
                <a:solidFill>
                  <a:srgbClr val="0000FF"/>
                </a:solidFill>
              </a:rPr>
              <a:t>PENDIDIK HARUS BERUBAH</a:t>
            </a:r>
          </a:p>
          <a:p>
            <a:pPr>
              <a:lnSpc>
                <a:spcPct val="70000"/>
              </a:lnSpc>
            </a:pPr>
            <a:r>
              <a:rPr lang="en-US" sz="2800" b="1" dirty="0" smtClean="0">
                <a:solidFill>
                  <a:srgbClr val="0000FF"/>
                </a:solidFill>
              </a:rPr>
              <a:t>DI MASA PANDEMIK</a:t>
            </a:r>
            <a:endParaRPr lang="en-US" sz="2800" b="1" dirty="0">
              <a:solidFill>
                <a:srgbClr val="0000FF"/>
              </a:solidFill>
            </a:endParaRPr>
          </a:p>
        </p:txBody>
      </p:sp>
    </p:spTree>
    <p:extLst>
      <p:ext uri="{BB962C8B-B14F-4D97-AF65-F5344CB8AC3E}">
        <p14:creationId xmlns:p14="http://schemas.microsoft.com/office/powerpoint/2010/main" val="12912521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additive="base">
                                        <p:cTn id="7" dur="500" fill="hold"/>
                                        <p:tgtEl>
                                          <p:spTgt spid="39939"/>
                                        </p:tgtEl>
                                        <p:attrNameLst>
                                          <p:attrName>ppt_x</p:attrName>
                                        </p:attrNameLst>
                                      </p:cBhvr>
                                      <p:tavLst>
                                        <p:tav tm="0">
                                          <p:val>
                                            <p:strVal val="#ppt_x"/>
                                          </p:val>
                                        </p:tav>
                                        <p:tav tm="100000">
                                          <p:val>
                                            <p:strVal val="#ppt_x"/>
                                          </p:val>
                                        </p:tav>
                                      </p:tavLst>
                                    </p:anim>
                                    <p:anim calcmode="lin" valueType="num">
                                      <p:cBhvr additive="base">
                                        <p:cTn id="8" dur="500" fill="hold"/>
                                        <p:tgtEl>
                                          <p:spTgt spid="399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40"/>
                                        </p:tgtEl>
                                        <p:attrNameLst>
                                          <p:attrName>style.visibility</p:attrName>
                                        </p:attrNameLst>
                                      </p:cBhvr>
                                      <p:to>
                                        <p:strVal val="visible"/>
                                      </p:to>
                                    </p:set>
                                    <p:anim calcmode="lin" valueType="num">
                                      <p:cBhvr additive="base">
                                        <p:cTn id="13" dur="500" fill="hold"/>
                                        <p:tgtEl>
                                          <p:spTgt spid="39940"/>
                                        </p:tgtEl>
                                        <p:attrNameLst>
                                          <p:attrName>ppt_x</p:attrName>
                                        </p:attrNameLst>
                                      </p:cBhvr>
                                      <p:tavLst>
                                        <p:tav tm="0">
                                          <p:val>
                                            <p:strVal val="#ppt_x"/>
                                          </p:val>
                                        </p:tav>
                                        <p:tav tm="100000">
                                          <p:val>
                                            <p:strVal val="#ppt_x"/>
                                          </p:val>
                                        </p:tav>
                                      </p:tavLst>
                                    </p:anim>
                                    <p:anim calcmode="lin" valueType="num">
                                      <p:cBhvr additive="base">
                                        <p:cTn id="14" dur="500" fill="hold"/>
                                        <p:tgtEl>
                                          <p:spTgt spid="399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nimBg="1"/>
      <p:bldP spid="399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subTitle" idx="1"/>
          </p:nvPr>
        </p:nvSpPr>
        <p:spPr>
          <a:xfrm>
            <a:off x="323850" y="1628775"/>
            <a:ext cx="8496300" cy="4176713"/>
          </a:xfrm>
          <a:ln>
            <a:headEnd/>
            <a:tailEnd/>
          </a:ln>
        </p:spPr>
        <p:style>
          <a:lnRef idx="1">
            <a:schemeClr val="accent5"/>
          </a:lnRef>
          <a:fillRef idx="2">
            <a:schemeClr val="accent5"/>
          </a:fillRef>
          <a:effectRef idx="1">
            <a:schemeClr val="accent5"/>
          </a:effectRef>
          <a:fontRef idx="minor">
            <a:schemeClr val="dk1"/>
          </a:fontRef>
        </p:style>
        <p:txBody>
          <a:bodyPr/>
          <a:lstStyle/>
          <a:p>
            <a:pPr algn="l" eaLnBrk="1" fontAlgn="auto" hangingPunct="1">
              <a:spcBef>
                <a:spcPct val="0"/>
              </a:spcBef>
              <a:spcAft>
                <a:spcPts val="0"/>
              </a:spcAft>
              <a:buFontTx/>
              <a:buNone/>
              <a:defRPr/>
            </a:pPr>
            <a:r>
              <a:rPr lang="en-US" sz="4400" dirty="0" smtClean="0">
                <a:solidFill>
                  <a:srgbClr val="000000"/>
                </a:solidFill>
              </a:rPr>
              <a:t>Guru </a:t>
            </a:r>
            <a:r>
              <a:rPr lang="en-US" sz="4400" dirty="0" err="1" smtClean="0">
                <a:solidFill>
                  <a:srgbClr val="000000"/>
                </a:solidFill>
              </a:rPr>
              <a:t>adalah</a:t>
            </a:r>
            <a:r>
              <a:rPr lang="en-US" sz="4400" dirty="0" smtClean="0">
                <a:solidFill>
                  <a:srgbClr val="000000"/>
                </a:solidFill>
              </a:rPr>
              <a:t> </a:t>
            </a:r>
            <a:r>
              <a:rPr lang="en-US" sz="4400" dirty="0" err="1" smtClean="0">
                <a:solidFill>
                  <a:srgbClr val="000000"/>
                </a:solidFill>
              </a:rPr>
              <a:t>pendidik</a:t>
            </a:r>
            <a:r>
              <a:rPr lang="en-US" sz="4400" dirty="0" smtClean="0">
                <a:solidFill>
                  <a:srgbClr val="000000"/>
                </a:solidFill>
              </a:rPr>
              <a:t> </a:t>
            </a:r>
            <a:r>
              <a:rPr lang="en-US" sz="4400" dirty="0" err="1" smtClean="0">
                <a:solidFill>
                  <a:srgbClr val="000000"/>
                </a:solidFill>
              </a:rPr>
              <a:t>profesional</a:t>
            </a:r>
            <a:r>
              <a:rPr lang="en-US" sz="4400" dirty="0" smtClean="0">
                <a:solidFill>
                  <a:srgbClr val="000000"/>
                </a:solidFill>
              </a:rPr>
              <a:t> </a:t>
            </a:r>
            <a:r>
              <a:rPr lang="en-US" sz="4400" dirty="0" err="1" smtClean="0">
                <a:solidFill>
                  <a:srgbClr val="000000"/>
                </a:solidFill>
              </a:rPr>
              <a:t>dengan</a:t>
            </a:r>
            <a:r>
              <a:rPr lang="en-US" sz="4400" dirty="0" smtClean="0">
                <a:solidFill>
                  <a:srgbClr val="000000"/>
                </a:solidFill>
              </a:rPr>
              <a:t> </a:t>
            </a:r>
            <a:r>
              <a:rPr lang="en-US" sz="4400" dirty="0" err="1" smtClean="0">
                <a:solidFill>
                  <a:srgbClr val="000000"/>
                </a:solidFill>
              </a:rPr>
              <a:t>tugas</a:t>
            </a:r>
            <a:r>
              <a:rPr lang="en-US" sz="4400" dirty="0" smtClean="0">
                <a:solidFill>
                  <a:srgbClr val="000000"/>
                </a:solidFill>
              </a:rPr>
              <a:t> </a:t>
            </a:r>
            <a:r>
              <a:rPr lang="en-US" sz="4400" dirty="0" err="1" smtClean="0">
                <a:solidFill>
                  <a:srgbClr val="000000"/>
                </a:solidFill>
              </a:rPr>
              <a:t>utama</a:t>
            </a:r>
            <a:r>
              <a:rPr lang="en-US" sz="4400" dirty="0" smtClean="0">
                <a:solidFill>
                  <a:srgbClr val="000000"/>
                </a:solidFill>
              </a:rPr>
              <a:t>: </a:t>
            </a:r>
            <a:r>
              <a:rPr lang="en-US" sz="4400" dirty="0" err="1" smtClean="0">
                <a:solidFill>
                  <a:srgbClr val="000000"/>
                </a:solidFill>
              </a:rPr>
              <a:t>mendidik</a:t>
            </a:r>
            <a:r>
              <a:rPr lang="en-US" sz="4400" dirty="0" smtClean="0">
                <a:solidFill>
                  <a:srgbClr val="000000"/>
                </a:solidFill>
              </a:rPr>
              <a:t>, </a:t>
            </a:r>
            <a:r>
              <a:rPr lang="en-US" sz="4400" dirty="0" err="1" smtClean="0">
                <a:solidFill>
                  <a:srgbClr val="000000"/>
                </a:solidFill>
              </a:rPr>
              <a:t>mengajar</a:t>
            </a:r>
            <a:r>
              <a:rPr lang="en-US" sz="4400" dirty="0" smtClean="0">
                <a:solidFill>
                  <a:srgbClr val="000000"/>
                </a:solidFill>
              </a:rPr>
              <a:t>, </a:t>
            </a:r>
            <a:r>
              <a:rPr lang="en-US" sz="4400" dirty="0" err="1" smtClean="0">
                <a:solidFill>
                  <a:srgbClr val="000000"/>
                </a:solidFill>
              </a:rPr>
              <a:t>membimbing</a:t>
            </a:r>
            <a:r>
              <a:rPr lang="en-US" sz="4400" dirty="0" smtClean="0">
                <a:solidFill>
                  <a:srgbClr val="000000"/>
                </a:solidFill>
              </a:rPr>
              <a:t>, </a:t>
            </a:r>
            <a:r>
              <a:rPr lang="en-US" sz="4400" dirty="0" err="1" smtClean="0">
                <a:solidFill>
                  <a:srgbClr val="000000"/>
                </a:solidFill>
              </a:rPr>
              <a:t>mengarahkan</a:t>
            </a:r>
            <a:r>
              <a:rPr lang="en-US" sz="4400" dirty="0" smtClean="0">
                <a:solidFill>
                  <a:srgbClr val="000000"/>
                </a:solidFill>
              </a:rPr>
              <a:t>, </a:t>
            </a:r>
            <a:r>
              <a:rPr lang="en-US" sz="4400" dirty="0" err="1" smtClean="0">
                <a:solidFill>
                  <a:srgbClr val="000000"/>
                </a:solidFill>
              </a:rPr>
              <a:t>melatih</a:t>
            </a:r>
            <a:r>
              <a:rPr lang="en-US" sz="4400" dirty="0" smtClean="0">
                <a:solidFill>
                  <a:srgbClr val="000000"/>
                </a:solidFill>
              </a:rPr>
              <a:t>, </a:t>
            </a:r>
            <a:r>
              <a:rPr lang="en-US" sz="4400" dirty="0" err="1" smtClean="0">
                <a:solidFill>
                  <a:srgbClr val="000000"/>
                </a:solidFill>
              </a:rPr>
              <a:t>menilai</a:t>
            </a:r>
            <a:r>
              <a:rPr lang="en-US" sz="4400" dirty="0" smtClean="0">
                <a:solidFill>
                  <a:srgbClr val="000000"/>
                </a:solidFill>
              </a:rPr>
              <a:t>, </a:t>
            </a:r>
            <a:r>
              <a:rPr lang="en-US" sz="4400" dirty="0" err="1" smtClean="0">
                <a:solidFill>
                  <a:srgbClr val="000000"/>
                </a:solidFill>
              </a:rPr>
              <a:t>dan</a:t>
            </a:r>
            <a:r>
              <a:rPr lang="en-US" sz="4400" dirty="0" smtClean="0">
                <a:solidFill>
                  <a:srgbClr val="000000"/>
                </a:solidFill>
              </a:rPr>
              <a:t> </a:t>
            </a:r>
            <a:r>
              <a:rPr lang="en-US" sz="4400" dirty="0" err="1" smtClean="0">
                <a:solidFill>
                  <a:srgbClr val="000000"/>
                </a:solidFill>
              </a:rPr>
              <a:t>mengevaluasi</a:t>
            </a:r>
            <a:r>
              <a:rPr lang="en-US" sz="4400" dirty="0" smtClean="0">
                <a:solidFill>
                  <a:srgbClr val="000000"/>
                </a:solidFill>
              </a:rPr>
              <a:t> </a:t>
            </a:r>
            <a:r>
              <a:rPr lang="en-US" sz="4400" dirty="0" err="1" smtClean="0">
                <a:solidFill>
                  <a:srgbClr val="000000"/>
                </a:solidFill>
              </a:rPr>
              <a:t>peserta</a:t>
            </a:r>
            <a:r>
              <a:rPr lang="en-US" sz="4400" dirty="0" smtClean="0">
                <a:solidFill>
                  <a:srgbClr val="000000"/>
                </a:solidFill>
              </a:rPr>
              <a:t> </a:t>
            </a:r>
            <a:r>
              <a:rPr lang="en-US" sz="4400" dirty="0" err="1" smtClean="0">
                <a:solidFill>
                  <a:srgbClr val="000000"/>
                </a:solidFill>
              </a:rPr>
              <a:t>didik</a:t>
            </a:r>
            <a:endParaRPr lang="en-US" sz="4400" dirty="0" smtClean="0">
              <a:solidFill>
                <a:srgbClr val="000000"/>
              </a:solidFill>
              <a:effectLst>
                <a:outerShdw blurRad="38100" dist="38100" dir="2700000" algn="tl">
                  <a:srgbClr val="C0C0C0"/>
                </a:outerShdw>
              </a:effectLst>
              <a:latin typeface="Arial" charset="0"/>
            </a:endParaRPr>
          </a:p>
        </p:txBody>
      </p:sp>
      <p:sp>
        <p:nvSpPr>
          <p:cNvPr id="51202" name="WordArt 5"/>
          <p:cNvSpPr>
            <a:spLocks noChangeArrowheads="1" noChangeShapeType="1" noTextEdit="1"/>
          </p:cNvSpPr>
          <p:nvPr/>
        </p:nvSpPr>
        <p:spPr bwMode="auto">
          <a:xfrm>
            <a:off x="457200" y="344488"/>
            <a:ext cx="3048000" cy="571500"/>
          </a:xfrm>
          <a:prstGeom prst="rect">
            <a:avLst/>
          </a:prstGeom>
        </p:spPr>
        <p:txBody>
          <a:bodyPr wrap="none" fromWordArt="1">
            <a:prstTxWarp prst="textPlain">
              <a:avLst>
                <a:gd name="adj" fmla="val 50000"/>
              </a:avLst>
            </a:prstTxWarp>
          </a:bodyPr>
          <a:lstStyle/>
          <a:p>
            <a:pPr algn="ctr"/>
            <a:endParaRPr lang="en-US" sz="3600" kern="10">
              <a:ln w="9525">
                <a:solidFill>
                  <a:srgbClr val="003399"/>
                </a:solidFill>
                <a:round/>
                <a:headEnd/>
                <a:tailEnd/>
              </a:ln>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9999"/>
                  </a:srgbClr>
                </a:outerShdw>
              </a:effectLst>
              <a:latin typeface="Impact"/>
              <a:ea typeface="Impact"/>
              <a:cs typeface="Impact"/>
            </a:endParaRPr>
          </a:p>
        </p:txBody>
      </p:sp>
      <p:sp>
        <p:nvSpPr>
          <p:cNvPr id="51203" name="Rectangle 6"/>
          <p:cNvSpPr>
            <a:spLocks noChangeArrowheads="1"/>
          </p:cNvSpPr>
          <p:nvPr/>
        </p:nvSpPr>
        <p:spPr bwMode="auto">
          <a:xfrm>
            <a:off x="468313" y="6021388"/>
            <a:ext cx="51831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chemeClr val="tx2"/>
                </a:solidFill>
                <a:latin typeface="Calibri" charset="0"/>
              </a:rPr>
              <a:t>Sumber: UUGD Nomor 14 Tahun 2005 </a:t>
            </a:r>
            <a:r>
              <a:rPr lang="en-US" sz="1200">
                <a:latin typeface="Calibri" charset="0"/>
              </a:rPr>
              <a:t>sebagaimana dalam Suyanto &amp; Asep 2012</a:t>
            </a:r>
            <a:endParaRPr lang="en-US" sz="1200">
              <a:solidFill>
                <a:schemeClr val="tx2"/>
              </a:solidFill>
              <a:latin typeface="Calibri" charset="0"/>
            </a:endParaRPr>
          </a:p>
        </p:txBody>
      </p:sp>
      <p:sp>
        <p:nvSpPr>
          <p:cNvPr id="51204" name="Title 1"/>
          <p:cNvSpPr>
            <a:spLocks/>
          </p:cNvSpPr>
          <p:nvPr/>
        </p:nvSpPr>
        <p:spPr bwMode="auto">
          <a:xfrm>
            <a:off x="0" y="0"/>
            <a:ext cx="9144000" cy="990600"/>
          </a:xfrm>
          <a:prstGeom prst="rect">
            <a:avLst/>
          </a:prstGeom>
          <a:solidFill>
            <a:srgbClr val="240A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nchor="ctr"/>
          <a:lstStyle/>
          <a:p>
            <a:pPr algn="ctr" eaLnBrk="0" hangingPunct="0"/>
            <a:r>
              <a:rPr lang="en-US" sz="6600" b="1">
                <a:solidFill>
                  <a:schemeClr val="bg1"/>
                </a:solidFill>
                <a:latin typeface="Calibri" charset="0"/>
              </a:rPr>
              <a:t>Guru</a:t>
            </a:r>
          </a:p>
        </p:txBody>
      </p:sp>
      <p:sp>
        <p:nvSpPr>
          <p:cNvPr id="7" name="Slide Number Placeholder 2"/>
          <p:cNvSpPr txBox="1"/>
          <p:nvPr/>
        </p:nvSpPr>
        <p:spPr>
          <a:xfrm>
            <a:off x="8651875" y="6492875"/>
            <a:ext cx="492125" cy="365125"/>
          </a:xfrm>
          <a:prstGeom prst="rect">
            <a:avLst/>
          </a:prstGeom>
          <a:solidFill>
            <a:schemeClr val="bg1"/>
          </a:solidFill>
          <a:ln>
            <a:noFill/>
          </a:ln>
        </p:spPr>
        <p:txBody>
          <a:bodyPr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defRPr/>
            </a:pPr>
            <a:endParaRPr lang="id-ID" sz="1100" b="1" dirty="0" smtClean="0">
              <a:solidFill>
                <a:schemeClr val="bg1"/>
              </a:solidFill>
              <a:effectLst>
                <a:outerShdw blurRad="38100" dist="38100" dir="2700000" algn="tl">
                  <a:srgbClr val="000000"/>
                </a:outerShdw>
              </a:effectLst>
              <a:latin typeface="Calibri" charset="0"/>
            </a:endParaRPr>
          </a:p>
        </p:txBody>
      </p:sp>
      <p:sp>
        <p:nvSpPr>
          <p:cNvPr id="5120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ABE47B-699B-3F4A-92E4-2E0614418996}" type="slidenum">
              <a:rPr lang="id-ID" sz="1200">
                <a:solidFill>
                  <a:srgbClr val="898989"/>
                </a:solidFill>
                <a:cs typeface="Arial" charset="0"/>
              </a:rPr>
              <a:pPr eaLnBrk="1" hangingPunct="1"/>
              <a:t>6</a:t>
            </a:fld>
            <a:endParaRPr lang="id-ID" sz="1200">
              <a:solidFill>
                <a:srgbClr val="898989"/>
              </a:solidFill>
              <a:cs typeface="Arial" charset="0"/>
            </a:endParaRPr>
          </a:p>
        </p:txBody>
      </p:sp>
    </p:spTree>
    <p:extLst>
      <p:ext uri="{BB962C8B-B14F-4D97-AF65-F5344CB8AC3E}">
        <p14:creationId xmlns:p14="http://schemas.microsoft.com/office/powerpoint/2010/main" val="40996926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p:cNvSpPr>
          <p:nvPr>
            <p:ph type="subTitle" idx="1"/>
          </p:nvPr>
        </p:nvSpPr>
        <p:spPr>
          <a:xfrm>
            <a:off x="457200" y="1484313"/>
            <a:ext cx="8229600" cy="3787775"/>
          </a:xfrm>
        </p:spPr>
        <p:txBody>
          <a:bodyPr rtlCol="0" anchor="ctr">
            <a:normAutofit/>
          </a:bodyPr>
          <a:lstStyle/>
          <a:p>
            <a:pPr marL="365125" indent="-255588" algn="just" eaLnBrk="1" fontAlgn="auto" hangingPunct="1">
              <a:spcAft>
                <a:spcPts val="0"/>
              </a:spcAft>
              <a:buFontTx/>
              <a:buNone/>
              <a:defRPr/>
            </a:pPr>
            <a:r>
              <a:rPr lang="en-US" sz="3900" b="1" dirty="0">
                <a:ea typeface="+mn-ea"/>
                <a:cs typeface="+mn-cs"/>
              </a:rPr>
              <a:t> </a:t>
            </a:r>
            <a:r>
              <a:rPr lang="en-US" sz="3900" b="1" dirty="0" smtClean="0">
                <a:solidFill>
                  <a:srgbClr val="0000FF"/>
                </a:solidFill>
                <a:ea typeface="+mn-ea"/>
                <a:cs typeface="+mn-cs"/>
              </a:rPr>
              <a:t>Guru yang </a:t>
            </a:r>
            <a:r>
              <a:rPr lang="en-US" sz="3900" b="1" dirty="0" err="1" smtClean="0">
                <a:solidFill>
                  <a:srgbClr val="0000FF"/>
                </a:solidFill>
                <a:ea typeface="+mn-ea"/>
                <a:cs typeface="+mn-cs"/>
              </a:rPr>
              <a:t>memiliki</a:t>
            </a:r>
            <a:r>
              <a:rPr lang="en-US" sz="3900" b="1" dirty="0" smtClean="0">
                <a:solidFill>
                  <a:srgbClr val="0000FF"/>
                </a:solidFill>
                <a:ea typeface="+mn-ea"/>
                <a:cs typeface="+mn-cs"/>
              </a:rPr>
              <a:t> </a:t>
            </a:r>
            <a:r>
              <a:rPr lang="en-US" sz="3900" b="1" dirty="0" err="1" smtClean="0">
                <a:solidFill>
                  <a:srgbClr val="0000FF"/>
                </a:solidFill>
                <a:ea typeface="+mn-ea"/>
                <a:cs typeface="+mn-cs"/>
              </a:rPr>
              <a:t>keahlian</a:t>
            </a:r>
            <a:r>
              <a:rPr lang="en-US" sz="3900" b="1" dirty="0" smtClean="0">
                <a:solidFill>
                  <a:srgbClr val="0000FF"/>
                </a:solidFill>
                <a:ea typeface="+mn-ea"/>
                <a:cs typeface="+mn-cs"/>
              </a:rPr>
              <a:t> </a:t>
            </a:r>
            <a:r>
              <a:rPr lang="en-US" sz="3900" b="1" dirty="0" err="1" smtClean="0">
                <a:solidFill>
                  <a:srgbClr val="0000FF"/>
                </a:solidFill>
                <a:ea typeface="+mn-ea"/>
                <a:cs typeface="+mn-cs"/>
              </a:rPr>
              <a:t>dan</a:t>
            </a:r>
            <a:r>
              <a:rPr lang="en-US" sz="3900" b="1" dirty="0" smtClean="0">
                <a:solidFill>
                  <a:srgbClr val="0000FF"/>
                </a:solidFill>
                <a:ea typeface="+mn-ea"/>
                <a:cs typeface="+mn-cs"/>
              </a:rPr>
              <a:t> </a:t>
            </a:r>
            <a:r>
              <a:rPr lang="en-US" sz="3900" b="1" dirty="0" err="1" smtClean="0">
                <a:solidFill>
                  <a:srgbClr val="0000FF"/>
                </a:solidFill>
                <a:ea typeface="+mn-ea"/>
                <a:cs typeface="+mn-cs"/>
              </a:rPr>
              <a:t>keterampilan</a:t>
            </a:r>
            <a:r>
              <a:rPr lang="en-US" sz="3900" b="1" dirty="0" smtClean="0">
                <a:solidFill>
                  <a:srgbClr val="0000FF"/>
                </a:solidFill>
                <a:ea typeface="+mn-ea"/>
                <a:cs typeface="+mn-cs"/>
              </a:rPr>
              <a:t> yang </a:t>
            </a:r>
            <a:r>
              <a:rPr lang="en-US" sz="3900" b="1" dirty="0" err="1" smtClean="0">
                <a:solidFill>
                  <a:srgbClr val="0000FF"/>
                </a:solidFill>
                <a:ea typeface="+mn-ea"/>
                <a:cs typeface="+mn-cs"/>
              </a:rPr>
              <a:t>diperoleh</a:t>
            </a:r>
            <a:r>
              <a:rPr lang="en-US" sz="3900" b="1" dirty="0" smtClean="0">
                <a:solidFill>
                  <a:srgbClr val="0000FF"/>
                </a:solidFill>
                <a:ea typeface="+mn-ea"/>
                <a:cs typeface="+mn-cs"/>
              </a:rPr>
              <a:t> </a:t>
            </a:r>
            <a:r>
              <a:rPr lang="en-US" sz="3900" b="1" dirty="0" err="1" smtClean="0">
                <a:solidFill>
                  <a:srgbClr val="0000FF"/>
                </a:solidFill>
                <a:ea typeface="+mn-ea"/>
                <a:cs typeface="+mn-cs"/>
              </a:rPr>
              <a:t>melalui</a:t>
            </a:r>
            <a:r>
              <a:rPr lang="en-US" sz="3900" b="1" dirty="0" smtClean="0">
                <a:solidFill>
                  <a:srgbClr val="0000FF"/>
                </a:solidFill>
                <a:ea typeface="+mn-ea"/>
                <a:cs typeface="+mn-cs"/>
              </a:rPr>
              <a:t> </a:t>
            </a:r>
            <a:r>
              <a:rPr lang="en-US" sz="3900" b="1" dirty="0" err="1" smtClean="0">
                <a:solidFill>
                  <a:srgbClr val="0000FF"/>
                </a:solidFill>
                <a:ea typeface="+mn-ea"/>
                <a:cs typeface="+mn-cs"/>
              </a:rPr>
              <a:t>pendidikan</a:t>
            </a:r>
            <a:r>
              <a:rPr lang="en-US" sz="3900" b="1" dirty="0" smtClean="0">
                <a:solidFill>
                  <a:srgbClr val="0000FF"/>
                </a:solidFill>
                <a:ea typeface="+mn-ea"/>
                <a:cs typeface="+mn-cs"/>
              </a:rPr>
              <a:t> </a:t>
            </a:r>
            <a:r>
              <a:rPr lang="en-US" sz="3900" b="1" dirty="0" err="1" smtClean="0">
                <a:solidFill>
                  <a:srgbClr val="0000FF"/>
                </a:solidFill>
                <a:ea typeface="+mn-ea"/>
                <a:cs typeface="+mn-cs"/>
              </a:rPr>
              <a:t>atau</a:t>
            </a:r>
            <a:r>
              <a:rPr lang="en-US" sz="3900" b="1" dirty="0" smtClean="0">
                <a:solidFill>
                  <a:srgbClr val="0000FF"/>
                </a:solidFill>
                <a:ea typeface="+mn-ea"/>
                <a:cs typeface="+mn-cs"/>
              </a:rPr>
              <a:t> </a:t>
            </a:r>
            <a:r>
              <a:rPr lang="en-US" sz="3900" b="1" dirty="0" err="1" smtClean="0">
                <a:solidFill>
                  <a:srgbClr val="0000FF"/>
                </a:solidFill>
                <a:ea typeface="+mn-ea"/>
                <a:cs typeface="+mn-cs"/>
              </a:rPr>
              <a:t>pelatihan</a:t>
            </a:r>
            <a:r>
              <a:rPr lang="en-US" sz="3900" b="1" dirty="0" smtClean="0">
                <a:solidFill>
                  <a:srgbClr val="0000FF"/>
                </a:solidFill>
                <a:ea typeface="+mn-ea"/>
                <a:cs typeface="+mn-cs"/>
              </a:rPr>
              <a:t> </a:t>
            </a:r>
            <a:r>
              <a:rPr lang="en-US" sz="3900" b="1" dirty="0" err="1" smtClean="0">
                <a:solidFill>
                  <a:srgbClr val="0000FF"/>
                </a:solidFill>
                <a:ea typeface="+mn-ea"/>
                <a:cs typeface="+mn-cs"/>
              </a:rPr>
              <a:t>khusus</a:t>
            </a:r>
            <a:r>
              <a:rPr lang="en-US" sz="3900" b="1" dirty="0" smtClean="0">
                <a:solidFill>
                  <a:srgbClr val="0000FF"/>
                </a:solidFill>
                <a:ea typeface="+mn-ea"/>
                <a:cs typeface="+mn-cs"/>
              </a:rPr>
              <a:t> </a:t>
            </a:r>
            <a:r>
              <a:rPr lang="en-US" sz="3900" b="1" dirty="0" err="1" smtClean="0">
                <a:solidFill>
                  <a:srgbClr val="0000FF"/>
                </a:solidFill>
                <a:ea typeface="+mn-ea"/>
                <a:cs typeface="+mn-cs"/>
              </a:rPr>
              <a:t>guna</a:t>
            </a:r>
            <a:r>
              <a:rPr lang="en-US" sz="3900" b="1" dirty="0" smtClean="0">
                <a:solidFill>
                  <a:srgbClr val="0000FF"/>
                </a:solidFill>
                <a:ea typeface="+mn-ea"/>
                <a:cs typeface="+mn-cs"/>
              </a:rPr>
              <a:t> </a:t>
            </a:r>
            <a:r>
              <a:rPr lang="en-US" sz="3900" b="1" dirty="0" err="1" smtClean="0">
                <a:solidFill>
                  <a:srgbClr val="0000FF"/>
                </a:solidFill>
                <a:ea typeface="+mn-ea"/>
                <a:cs typeface="+mn-cs"/>
              </a:rPr>
              <a:t>menunjang</a:t>
            </a:r>
            <a:r>
              <a:rPr lang="en-US" sz="3900" b="1" dirty="0" smtClean="0">
                <a:solidFill>
                  <a:srgbClr val="0000FF"/>
                </a:solidFill>
                <a:ea typeface="+mn-ea"/>
                <a:cs typeface="+mn-cs"/>
              </a:rPr>
              <a:t> </a:t>
            </a:r>
            <a:r>
              <a:rPr lang="en-US" sz="3900" b="1" dirty="0" err="1" smtClean="0">
                <a:solidFill>
                  <a:srgbClr val="0000FF"/>
                </a:solidFill>
                <a:ea typeface="+mn-ea"/>
                <a:cs typeface="+mn-cs"/>
              </a:rPr>
              <a:t>pekerjaannya</a:t>
            </a:r>
            <a:r>
              <a:rPr lang="en-US" sz="3900" b="1" dirty="0" smtClean="0">
                <a:solidFill>
                  <a:srgbClr val="0000FF"/>
                </a:solidFill>
                <a:ea typeface="+mn-ea"/>
                <a:cs typeface="+mn-cs"/>
              </a:rPr>
              <a:t> </a:t>
            </a:r>
            <a:r>
              <a:rPr lang="en-US" sz="3900" b="1" dirty="0" err="1" smtClean="0">
                <a:solidFill>
                  <a:srgbClr val="0000FF"/>
                </a:solidFill>
                <a:ea typeface="+mn-ea"/>
                <a:cs typeface="+mn-cs"/>
              </a:rPr>
              <a:t>serta</a:t>
            </a:r>
            <a:r>
              <a:rPr lang="en-US" sz="3900" b="1" dirty="0" smtClean="0">
                <a:solidFill>
                  <a:srgbClr val="0000FF"/>
                </a:solidFill>
                <a:ea typeface="+mn-ea"/>
                <a:cs typeface="+mn-cs"/>
              </a:rPr>
              <a:t> </a:t>
            </a:r>
            <a:r>
              <a:rPr lang="en-US" sz="3900" b="1" dirty="0" err="1" smtClean="0">
                <a:solidFill>
                  <a:srgbClr val="0000FF"/>
                </a:solidFill>
                <a:ea typeface="+mn-ea"/>
                <a:cs typeface="+mn-cs"/>
              </a:rPr>
              <a:t>memiliki</a:t>
            </a:r>
            <a:r>
              <a:rPr lang="en-US" sz="3900" b="1" dirty="0" smtClean="0">
                <a:solidFill>
                  <a:srgbClr val="0000FF"/>
                </a:solidFill>
                <a:ea typeface="+mn-ea"/>
                <a:cs typeface="+mn-cs"/>
              </a:rPr>
              <a:t> </a:t>
            </a:r>
            <a:r>
              <a:rPr lang="en-US" sz="3900" b="1" dirty="0" err="1" smtClean="0">
                <a:solidFill>
                  <a:srgbClr val="0000FF"/>
                </a:solidFill>
                <a:ea typeface="+mn-ea"/>
                <a:cs typeface="+mn-cs"/>
              </a:rPr>
              <a:t>kualifikasi</a:t>
            </a:r>
            <a:r>
              <a:rPr lang="en-US" sz="3900" b="1" dirty="0" smtClean="0">
                <a:solidFill>
                  <a:srgbClr val="0000FF"/>
                </a:solidFill>
                <a:ea typeface="+mn-ea"/>
                <a:cs typeface="+mn-cs"/>
              </a:rPr>
              <a:t> </a:t>
            </a:r>
            <a:r>
              <a:rPr lang="en-US" sz="3900" b="1" dirty="0" err="1" smtClean="0">
                <a:solidFill>
                  <a:srgbClr val="0000FF"/>
                </a:solidFill>
                <a:ea typeface="+mn-ea"/>
                <a:cs typeface="+mn-cs"/>
              </a:rPr>
              <a:t>akademik</a:t>
            </a:r>
            <a:r>
              <a:rPr lang="en-US" sz="3900" b="1" dirty="0" smtClean="0">
                <a:solidFill>
                  <a:srgbClr val="0000FF"/>
                </a:solidFill>
                <a:ea typeface="+mn-ea"/>
                <a:cs typeface="+mn-cs"/>
              </a:rPr>
              <a:t> minimal S1/D4.</a:t>
            </a:r>
          </a:p>
        </p:txBody>
      </p:sp>
      <p:sp>
        <p:nvSpPr>
          <p:cNvPr id="72707" name="TextBox 6"/>
          <p:cNvSpPr txBox="1">
            <a:spLocks noChangeArrowheads="1"/>
          </p:cNvSpPr>
          <p:nvPr/>
        </p:nvSpPr>
        <p:spPr bwMode="auto">
          <a:xfrm>
            <a:off x="0" y="0"/>
            <a:ext cx="9144000" cy="1015663"/>
          </a:xfrm>
          <a:prstGeom prst="rect">
            <a:avLst/>
          </a:prstGeom>
          <a:solidFill>
            <a:srgbClr val="240ABE"/>
          </a:solidFill>
          <a:ln>
            <a:noFill/>
          </a:ln>
          <a:extLst>
            <a:ext uri="{91240B29-F687-4f45-9708-019B960494DF}">
              <a14:hiddenLine xmlns:a14="http://schemas.microsoft.com/office/drawing/2010/main" w="42500">
                <a:solidFill>
                  <a:schemeClr val="accent2"/>
                </a:solidFill>
                <a:miter lim="800000"/>
                <a:headEnd/>
                <a:tailEnd/>
              </a14:hiddenLine>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charset="0"/>
              </a:rPr>
              <a:t>GURU PROFESIONAL</a:t>
            </a:r>
            <a:endParaRPr lang="id-ID"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charset="0"/>
            </a:endParaRPr>
          </a:p>
        </p:txBody>
      </p:sp>
      <p:sp>
        <p:nvSpPr>
          <p:cNvPr id="138244" name="Rectangle 6"/>
          <p:cNvSpPr>
            <a:spLocks noChangeArrowheads="1"/>
          </p:cNvSpPr>
          <p:nvPr/>
        </p:nvSpPr>
        <p:spPr bwMode="auto">
          <a:xfrm>
            <a:off x="468313" y="6021388"/>
            <a:ext cx="51831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chemeClr val="tx2"/>
                </a:solidFill>
                <a:latin typeface="Calibri" charset="0"/>
              </a:rPr>
              <a:t>Sumber: UUGD Nomor 14 Tahun 2005 </a:t>
            </a:r>
            <a:r>
              <a:rPr lang="en-US" sz="1200">
                <a:latin typeface="Calibri" charset="0"/>
              </a:rPr>
              <a:t>sebagaimana dalam Suyanto &amp; Asep 2012</a:t>
            </a:r>
            <a:endParaRPr lang="en-US" sz="1200">
              <a:solidFill>
                <a:schemeClr val="tx2"/>
              </a:solidFill>
              <a:latin typeface="Calibri" charset="0"/>
            </a:endParaRPr>
          </a:p>
        </p:txBody>
      </p:sp>
      <p:sp>
        <p:nvSpPr>
          <p:cNvPr id="13824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A9AE176-1D56-3747-80B6-DD1AD8E46286}" type="slidenum">
              <a:rPr lang="id-ID" sz="1200">
                <a:solidFill>
                  <a:srgbClr val="898989"/>
                </a:solidFill>
                <a:cs typeface="Arial" charset="0"/>
              </a:rPr>
              <a:pPr eaLnBrk="1" hangingPunct="1"/>
              <a:t>7</a:t>
            </a:fld>
            <a:endParaRPr lang="id-ID" sz="1200">
              <a:solidFill>
                <a:srgbClr val="898989"/>
              </a:solidFill>
              <a:cs typeface="Arial" charset="0"/>
            </a:endParaRPr>
          </a:p>
        </p:txBody>
      </p:sp>
    </p:spTree>
    <p:extLst>
      <p:ext uri="{BB962C8B-B14F-4D97-AF65-F5344CB8AC3E}">
        <p14:creationId xmlns:p14="http://schemas.microsoft.com/office/powerpoint/2010/main" val="1547629917"/>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ChangeArrowheads="1"/>
          </p:cNvSpPr>
          <p:nvPr/>
        </p:nvSpPr>
        <p:spPr bwMode="auto">
          <a:xfrm>
            <a:off x="42863" y="1112838"/>
            <a:ext cx="89916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357188" indent="-357188">
              <a:buFontTx/>
              <a:buAutoNum type="arabicPeriod"/>
            </a:pPr>
            <a:r>
              <a:rPr lang="id-ID" sz="2300">
                <a:latin typeface="Calibri" charset="0"/>
              </a:rPr>
              <a:t>memiliki bakat, minat, panggilan jiwa dan idealisme</a:t>
            </a:r>
            <a:endParaRPr lang="en-US" sz="2300">
              <a:latin typeface="Calibri" charset="0"/>
            </a:endParaRPr>
          </a:p>
          <a:p>
            <a:pPr marL="357188" indent="-357188">
              <a:buFontTx/>
              <a:buAutoNum type="arabicPeriod"/>
            </a:pPr>
            <a:r>
              <a:rPr lang="id-ID" sz="2300">
                <a:latin typeface="Calibri" charset="0"/>
              </a:rPr>
              <a:t>memiliki komitmen untuk meningkatkan mutu pendidikan, keimanan, ketakwaan, dan ahlak mulia</a:t>
            </a:r>
            <a:endParaRPr lang="en-US" sz="2300">
              <a:latin typeface="Calibri" charset="0"/>
            </a:endParaRPr>
          </a:p>
          <a:p>
            <a:pPr marL="357188" indent="-357188">
              <a:buFontTx/>
              <a:buAutoNum type="arabicPeriod"/>
            </a:pPr>
            <a:r>
              <a:rPr lang="id-ID" sz="2300">
                <a:latin typeface="Calibri" charset="0"/>
              </a:rPr>
              <a:t>memiliki kualifikasi akademik dan latar belakang pendidikan sesuai dengan bidang tugasnya</a:t>
            </a:r>
            <a:endParaRPr lang="en-US" sz="2300">
              <a:latin typeface="Calibri" charset="0"/>
            </a:endParaRPr>
          </a:p>
          <a:p>
            <a:pPr marL="357188" indent="-357188">
              <a:buFontTx/>
              <a:buAutoNum type="arabicPeriod"/>
            </a:pPr>
            <a:r>
              <a:rPr lang="id-ID" sz="2300">
                <a:latin typeface="Calibri" charset="0"/>
              </a:rPr>
              <a:t>memiliki kompetensi yang diperlukan sesuai dengan bidang tugasnya</a:t>
            </a:r>
            <a:endParaRPr lang="en-US" sz="2300">
              <a:latin typeface="Calibri" charset="0"/>
            </a:endParaRPr>
          </a:p>
          <a:p>
            <a:pPr marL="357188" indent="-357188">
              <a:buFontTx/>
              <a:buAutoNum type="arabicPeriod"/>
            </a:pPr>
            <a:r>
              <a:rPr lang="id-ID" sz="2300">
                <a:latin typeface="Calibri" charset="0"/>
              </a:rPr>
              <a:t>memiliki tanggungjawab atas pelaksanaan tugas keprofesionalan</a:t>
            </a:r>
            <a:endParaRPr lang="en-US" sz="2300">
              <a:latin typeface="Calibri" charset="0"/>
            </a:endParaRPr>
          </a:p>
          <a:p>
            <a:pPr marL="357188" indent="-357188">
              <a:buFontTx/>
              <a:buAutoNum type="arabicPeriod"/>
            </a:pPr>
            <a:r>
              <a:rPr lang="id-ID" sz="2300">
                <a:latin typeface="Calibri" charset="0"/>
              </a:rPr>
              <a:t>memperoleh penghasilan yang ditentukan sesuai dengan prestasi kerja</a:t>
            </a:r>
            <a:endParaRPr lang="en-US" sz="2300">
              <a:latin typeface="Calibri" charset="0"/>
            </a:endParaRPr>
          </a:p>
          <a:p>
            <a:pPr marL="357188" indent="-357188">
              <a:buFontTx/>
              <a:buAutoNum type="arabicPeriod"/>
            </a:pPr>
            <a:r>
              <a:rPr lang="id-ID" sz="2300">
                <a:latin typeface="Calibri" charset="0"/>
              </a:rPr>
              <a:t>memiliki kesempatan untuk mengembangkan keprofesionalan secara berkelanjutan dengan belajar sepanjang hayat</a:t>
            </a:r>
            <a:endParaRPr lang="en-US" sz="2300">
              <a:latin typeface="Calibri" charset="0"/>
            </a:endParaRPr>
          </a:p>
          <a:p>
            <a:pPr marL="357188" indent="-357188">
              <a:buFontTx/>
              <a:buAutoNum type="arabicPeriod"/>
            </a:pPr>
            <a:r>
              <a:rPr lang="id-ID" sz="2300">
                <a:latin typeface="Calibri" charset="0"/>
              </a:rPr>
              <a:t>memiliki jaminan perlindungan hukum dalam melaksanakan tugas keprofesionalan</a:t>
            </a:r>
            <a:endParaRPr lang="en-US" sz="2300">
              <a:latin typeface="Calibri" charset="0"/>
            </a:endParaRPr>
          </a:p>
          <a:p>
            <a:pPr marL="357188" indent="-357188">
              <a:buFontTx/>
              <a:buAutoNum type="arabicPeriod"/>
            </a:pPr>
            <a:r>
              <a:rPr lang="id-ID" sz="2300">
                <a:latin typeface="Calibri" charset="0"/>
              </a:rPr>
              <a:t>memiliki organisasi profesi yang mempunyai kewenangan mengatur hal-hal yang berkaitan dengan tugas keprofesionalannya.</a:t>
            </a:r>
          </a:p>
        </p:txBody>
      </p:sp>
      <p:sp>
        <p:nvSpPr>
          <p:cNvPr id="78850" name="Rectangle 3"/>
          <p:cNvSpPr>
            <a:spLocks noChangeArrowheads="1"/>
          </p:cNvSpPr>
          <p:nvPr/>
        </p:nvSpPr>
        <p:spPr bwMode="auto">
          <a:xfrm>
            <a:off x="0" y="3175"/>
            <a:ext cx="9144000" cy="701675"/>
          </a:xfrm>
          <a:prstGeom prst="rect">
            <a:avLst/>
          </a:prstGeom>
          <a:solidFill>
            <a:schemeClr val="tx1"/>
          </a:solidFill>
          <a:ln>
            <a:noFill/>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charset="0"/>
              </a:rPr>
              <a:t>PRINSIP-PRINSIP PROFESIONALISME</a:t>
            </a:r>
            <a:endParaRPr lang="en-US" sz="4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charset="0"/>
            </a:endParaRPr>
          </a:p>
        </p:txBody>
      </p:sp>
      <p:sp>
        <p:nvSpPr>
          <p:cNvPr id="144387" name="Rectangle 6"/>
          <p:cNvSpPr>
            <a:spLocks noChangeArrowheads="1"/>
          </p:cNvSpPr>
          <p:nvPr/>
        </p:nvSpPr>
        <p:spPr bwMode="auto">
          <a:xfrm>
            <a:off x="252413" y="6323013"/>
            <a:ext cx="51831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chemeClr val="tx2"/>
                </a:solidFill>
                <a:latin typeface="Calibri" charset="0"/>
              </a:rPr>
              <a:t>Sumber: UUGD Nomor 14 Tahun 2005 </a:t>
            </a:r>
            <a:r>
              <a:rPr lang="en-US" sz="1200">
                <a:latin typeface="Calibri" charset="0"/>
              </a:rPr>
              <a:t>sebagaimana dalam Suyanto &amp; Asep 2012</a:t>
            </a:r>
            <a:endParaRPr lang="en-US" sz="1200">
              <a:solidFill>
                <a:schemeClr val="tx2"/>
              </a:solidFill>
              <a:latin typeface="Calibri" charset="0"/>
            </a:endParaRPr>
          </a:p>
        </p:txBody>
      </p:sp>
      <p:sp>
        <p:nvSpPr>
          <p:cNvPr id="14438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7EC9A2-7F15-9F4D-A20E-FC7BD693ABC5}" type="slidenum">
              <a:rPr lang="id-ID" sz="1200">
                <a:solidFill>
                  <a:srgbClr val="898989"/>
                </a:solidFill>
                <a:cs typeface="Arial" charset="0"/>
              </a:rPr>
              <a:pPr eaLnBrk="1" hangingPunct="1"/>
              <a:t>8</a:t>
            </a:fld>
            <a:endParaRPr lang="id-ID" sz="1200">
              <a:solidFill>
                <a:srgbClr val="898989"/>
              </a:solidFill>
              <a:cs typeface="Arial" charset="0"/>
            </a:endParaRPr>
          </a:p>
        </p:txBody>
      </p:sp>
    </p:spTree>
    <p:extLst>
      <p:ext uri="{BB962C8B-B14F-4D97-AF65-F5344CB8AC3E}">
        <p14:creationId xmlns:p14="http://schemas.microsoft.com/office/powerpoint/2010/main" val="16113964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rrowheads="1"/>
          </p:cNvSpPr>
          <p:nvPr>
            <p:ph type="title" idx="4294967295"/>
          </p:nvPr>
        </p:nvSpPr>
        <p:spPr>
          <a:xfrm>
            <a:off x="0" y="0"/>
            <a:ext cx="9144000" cy="1260475"/>
          </a:xfrm>
          <a:solidFill>
            <a:srgbClr val="240ABE"/>
          </a:solidFill>
          <a:extLst>
            <a:ext uri="{91240B29-F687-4f45-9708-019B960494DF}">
              <a14:hiddenLine xmlns:a14="http://schemas.microsoft.com/office/drawing/2010/main" w="42500" cap="flat" cmpd="sng">
                <a:solidFill>
                  <a:schemeClr val="accent2"/>
                </a:solidFill>
                <a:prstDash val="solid"/>
                <a:miter lim="800000"/>
                <a:headEnd/>
                <a:tailEnd/>
              </a14:hiddenLine>
            </a:ext>
          </a:ex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lnSpc>
                <a:spcPct val="80000"/>
              </a:lnSpc>
              <a:defRPr/>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charset="0"/>
              </a:rPr>
              <a:t>KARAKTERISTIK ORANG (GURU) YANG PROFESIONAL</a:t>
            </a:r>
          </a:p>
        </p:txBody>
      </p:sp>
      <p:sp>
        <p:nvSpPr>
          <p:cNvPr id="145410" name="Rectangle 5"/>
          <p:cNvSpPr>
            <a:spLocks noGrp="1" noChangeArrowheads="1"/>
          </p:cNvSpPr>
          <p:nvPr>
            <p:ph type="body" idx="4294967295"/>
          </p:nvPr>
        </p:nvSpPr>
        <p:spPr>
          <a:xfrm>
            <a:off x="465138" y="1341438"/>
            <a:ext cx="8210550" cy="4824412"/>
          </a:xfrm>
          <a:solidFill>
            <a:schemeClr val="bg1"/>
          </a:solidFill>
          <a:ln cap="flat">
            <a:solidFill>
              <a:schemeClr val="bg1"/>
            </a:solidFill>
            <a:miter lim="800000"/>
            <a:headEnd/>
            <a:tailEnd/>
          </a:ln>
          <a:effectLst>
            <a:outerShdw dist="38100" dir="5400000" rotWithShape="0">
              <a:srgbClr val="000000">
                <a:alpha val="39998"/>
              </a:srgbClr>
            </a:outerShdw>
          </a:effectLst>
        </p:spPr>
        <p:txBody>
          <a:bodyPr/>
          <a:lstStyle/>
          <a:p>
            <a:pPr marL="609600" indent="-609600" eaLnBrk="1" hangingPunct="1">
              <a:buFont typeface="Wingdings" charset="0"/>
              <a:buAutoNum type="arabicParenR"/>
            </a:pPr>
            <a:r>
              <a:rPr lang="en-US" sz="2600">
                <a:solidFill>
                  <a:srgbClr val="000000"/>
                </a:solidFill>
                <a:latin typeface="Arial" charset="0"/>
                <a:cs typeface="Arial" charset="0"/>
              </a:rPr>
              <a:t>Harus memiliki landasan pengetahuan yang kuat;</a:t>
            </a:r>
          </a:p>
          <a:p>
            <a:pPr marL="609600" indent="-609600" eaLnBrk="1" hangingPunct="1">
              <a:buFont typeface="Wingdings" charset="0"/>
              <a:buAutoNum type="arabicParenR"/>
            </a:pPr>
            <a:r>
              <a:rPr lang="en-US" sz="2600">
                <a:solidFill>
                  <a:srgbClr val="000000"/>
                </a:solidFill>
                <a:latin typeface="Arial" charset="0"/>
                <a:cs typeface="Arial" charset="0"/>
              </a:rPr>
              <a:t>Harus berdasarkan atas kompetensi individual;</a:t>
            </a:r>
          </a:p>
          <a:p>
            <a:pPr marL="609600" indent="-609600" eaLnBrk="1" hangingPunct="1">
              <a:buFont typeface="Wingdings" charset="0"/>
              <a:buAutoNum type="arabicParenR"/>
            </a:pPr>
            <a:r>
              <a:rPr lang="en-US" sz="2600">
                <a:solidFill>
                  <a:srgbClr val="000000"/>
                </a:solidFill>
                <a:latin typeface="Arial" charset="0"/>
                <a:cs typeface="Arial" charset="0"/>
              </a:rPr>
              <a:t>Memiliki sistem seleksi dan sertifikasi;</a:t>
            </a:r>
          </a:p>
          <a:p>
            <a:pPr marL="609600" indent="-609600" eaLnBrk="1" hangingPunct="1">
              <a:buFont typeface="Wingdings" charset="0"/>
              <a:buAutoNum type="arabicParenR"/>
            </a:pPr>
            <a:r>
              <a:rPr lang="en-US" sz="2600">
                <a:solidFill>
                  <a:srgbClr val="000000"/>
                </a:solidFill>
                <a:latin typeface="Arial" charset="0"/>
                <a:cs typeface="Arial" charset="0"/>
              </a:rPr>
              <a:t>Ada kerjasama dan kompetisi yang sehat antar sejawat;</a:t>
            </a:r>
          </a:p>
          <a:p>
            <a:pPr marL="609600" indent="-609600" eaLnBrk="1" hangingPunct="1">
              <a:buFont typeface="Wingdings" charset="0"/>
              <a:buAutoNum type="arabicParenR"/>
            </a:pPr>
            <a:r>
              <a:rPr lang="en-US" sz="2600">
                <a:solidFill>
                  <a:srgbClr val="000000"/>
                </a:solidFill>
                <a:latin typeface="Arial" charset="0"/>
                <a:cs typeface="Arial" charset="0"/>
              </a:rPr>
              <a:t>Adanya kesadaran profesional yang tinggi;</a:t>
            </a:r>
          </a:p>
          <a:p>
            <a:pPr marL="609600" indent="-609600" eaLnBrk="1" hangingPunct="1">
              <a:buFont typeface="Wingdings" charset="0"/>
              <a:buAutoNum type="arabicParenR"/>
            </a:pPr>
            <a:r>
              <a:rPr lang="en-US" sz="2600">
                <a:solidFill>
                  <a:srgbClr val="000000"/>
                </a:solidFill>
                <a:latin typeface="Arial" charset="0"/>
                <a:cs typeface="Arial" charset="0"/>
              </a:rPr>
              <a:t>Memiliki prinsip-prinsip etik (kode etik);</a:t>
            </a:r>
          </a:p>
          <a:p>
            <a:pPr marL="609600" indent="-609600" eaLnBrk="1" hangingPunct="1">
              <a:buFont typeface="Wingdings" charset="0"/>
              <a:buAutoNum type="arabicParenR"/>
            </a:pPr>
            <a:r>
              <a:rPr lang="en-US" sz="2600">
                <a:solidFill>
                  <a:srgbClr val="000000"/>
                </a:solidFill>
                <a:latin typeface="Arial" charset="0"/>
                <a:cs typeface="Arial" charset="0"/>
              </a:rPr>
              <a:t>Memiliki sistem sanksi profesi;</a:t>
            </a:r>
          </a:p>
          <a:p>
            <a:pPr marL="609600" indent="-609600" eaLnBrk="1" hangingPunct="1">
              <a:buFont typeface="Wingdings" charset="0"/>
              <a:buAutoNum type="arabicParenR"/>
            </a:pPr>
            <a:r>
              <a:rPr lang="en-US" sz="2600">
                <a:solidFill>
                  <a:srgbClr val="000000"/>
                </a:solidFill>
                <a:latin typeface="Arial" charset="0"/>
                <a:cs typeface="Arial" charset="0"/>
              </a:rPr>
              <a:t>Adanya militansi individual;</a:t>
            </a:r>
          </a:p>
          <a:p>
            <a:pPr marL="609600" indent="-609600" eaLnBrk="1" hangingPunct="1">
              <a:buFont typeface="Wingdings" charset="0"/>
              <a:buAutoNum type="arabicParenR"/>
            </a:pPr>
            <a:r>
              <a:rPr lang="en-US" sz="2600">
                <a:solidFill>
                  <a:srgbClr val="000000"/>
                </a:solidFill>
                <a:latin typeface="Arial" charset="0"/>
                <a:cs typeface="Arial" charset="0"/>
              </a:rPr>
              <a:t>Memiliki organisasi profesi. </a:t>
            </a:r>
            <a:endParaRPr lang="en-US" sz="1500">
              <a:solidFill>
                <a:srgbClr val="000000"/>
              </a:solidFill>
              <a:latin typeface="Arial" charset="0"/>
              <a:cs typeface="Arial" charset="0"/>
            </a:endParaRPr>
          </a:p>
        </p:txBody>
      </p:sp>
      <p:sp>
        <p:nvSpPr>
          <p:cNvPr id="145411" name="Rectangle 6"/>
          <p:cNvSpPr>
            <a:spLocks noChangeArrowheads="1"/>
          </p:cNvSpPr>
          <p:nvPr/>
        </p:nvSpPr>
        <p:spPr bwMode="auto">
          <a:xfrm>
            <a:off x="323850" y="6381750"/>
            <a:ext cx="40814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chemeClr val="tx2"/>
                </a:solidFill>
                <a:latin typeface="Calibri" charset="0"/>
              </a:rPr>
              <a:t>Sumber: Houle 1980 </a:t>
            </a:r>
            <a:r>
              <a:rPr lang="en-US" sz="1200">
                <a:latin typeface="Calibri" charset="0"/>
              </a:rPr>
              <a:t>sebagaimana dalam Suyanto &amp; Asep 2012</a:t>
            </a:r>
            <a:endParaRPr lang="en-US" sz="1200">
              <a:solidFill>
                <a:schemeClr val="tx2"/>
              </a:solidFill>
              <a:latin typeface="Calibri" charset="0"/>
            </a:endParaRPr>
          </a:p>
        </p:txBody>
      </p:sp>
      <p:sp>
        <p:nvSpPr>
          <p:cNvPr id="14541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616EA9-10E9-D140-9707-E8FC583C3043}" type="slidenum">
              <a:rPr lang="id-ID" sz="1200">
                <a:solidFill>
                  <a:srgbClr val="898989"/>
                </a:solidFill>
                <a:cs typeface="Arial" charset="0"/>
              </a:rPr>
              <a:pPr eaLnBrk="1" hangingPunct="1"/>
              <a:t>9</a:t>
            </a:fld>
            <a:endParaRPr lang="id-ID" sz="1200">
              <a:solidFill>
                <a:srgbClr val="898989"/>
              </a:solidFill>
              <a:cs typeface="Arial" charset="0"/>
            </a:endParaRPr>
          </a:p>
        </p:txBody>
      </p:sp>
    </p:spTree>
    <p:extLst>
      <p:ext uri="{BB962C8B-B14F-4D97-AF65-F5344CB8AC3E}">
        <p14:creationId xmlns:p14="http://schemas.microsoft.com/office/powerpoint/2010/main" val="42565418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dirty="0"/>
        </a:defPPr>
      </a:lstStyle>
      <a:style>
        <a:lnRef idx="2">
          <a:schemeClr val="accent5"/>
        </a:lnRef>
        <a:fillRef idx="1">
          <a:schemeClr val="lt1"/>
        </a:fillRef>
        <a:effectRef idx="0">
          <a:schemeClr val="accent5"/>
        </a:effectRef>
        <a:fontRef idx="minor">
          <a:schemeClr val="dk1"/>
        </a:fontRef>
      </a:style>
    </a:spDef>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dirty="0"/>
        </a:defPPr>
      </a:lstStyle>
      <a:style>
        <a:lnRef idx="2">
          <a:schemeClr val="accent5"/>
        </a:lnRef>
        <a:fillRef idx="1">
          <a:schemeClr val="lt1"/>
        </a:fillRef>
        <a:effectRef idx="0">
          <a:schemeClr val="accent5"/>
        </a:effectRef>
        <a:fontRef idx="minor">
          <a:schemeClr val="dk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dirty="0"/>
        </a:defPPr>
      </a:lstStyle>
      <a:style>
        <a:lnRef idx="2">
          <a:schemeClr val="accent5"/>
        </a:lnRef>
        <a:fillRef idx="1">
          <a:schemeClr val="lt1"/>
        </a:fillRef>
        <a:effectRef idx="0">
          <a:schemeClr val="accent5"/>
        </a:effectRef>
        <a:fontRef idx="minor">
          <a:schemeClr val="dk1"/>
        </a:fontRef>
      </a:style>
    </a:sp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dirty="0"/>
        </a:defPPr>
      </a:lstStyle>
      <a:style>
        <a:lnRef idx="2">
          <a:schemeClr val="accent5"/>
        </a:lnRef>
        <a:fillRef idx="1">
          <a:schemeClr val="lt1"/>
        </a:fillRef>
        <a:effectRef idx="0">
          <a:schemeClr val="accent5"/>
        </a:effectRef>
        <a:fontRef idx="minor">
          <a:schemeClr val="dk1"/>
        </a:fontRef>
      </a:style>
    </a:spDef>
  </a:objectDefaults>
  <a:extraClrScheme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dirty="0"/>
        </a:defPPr>
      </a:lstStyle>
      <a:style>
        <a:lnRef idx="2">
          <a:schemeClr val="accent5"/>
        </a:lnRef>
        <a:fillRef idx="1">
          <a:schemeClr val="lt1"/>
        </a:fillRef>
        <a:effectRef idx="0">
          <a:schemeClr val="accent5"/>
        </a:effectRef>
        <a:fontRef idx="minor">
          <a:schemeClr val="dk1"/>
        </a:fontRef>
      </a:style>
    </a:spDef>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dirty="0"/>
        </a:defPPr>
      </a:lstStyle>
      <a:style>
        <a:lnRef idx="2">
          <a:schemeClr val="accent5"/>
        </a:lnRef>
        <a:fillRef idx="1">
          <a:schemeClr val="lt1"/>
        </a:fillRef>
        <a:effectRef idx="0">
          <a:schemeClr val="accent5"/>
        </a:effectRef>
        <a:fontRef idx="minor">
          <a:schemeClr val="dk1"/>
        </a:fontRef>
      </a:style>
    </a:spDef>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dirty="0"/>
        </a:defPPr>
      </a:lstStyle>
      <a:style>
        <a:lnRef idx="2">
          <a:schemeClr val="accent5"/>
        </a:lnRef>
        <a:fillRef idx="1">
          <a:schemeClr val="lt1"/>
        </a:fillRef>
        <a:effectRef idx="0">
          <a:schemeClr val="accent5"/>
        </a:effectRef>
        <a:fontRef idx="minor">
          <a:schemeClr val="dk1"/>
        </a:fontRef>
      </a:style>
    </a:sp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2283</TotalTime>
  <Words>1405</Words>
  <Application>Microsoft Macintosh PowerPoint</Application>
  <PresentationFormat>On-screen Show (4:3)</PresentationFormat>
  <Paragraphs>280</Paragraphs>
  <Slides>28</Slides>
  <Notes>10</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28</vt:i4>
      </vt:variant>
    </vt:vector>
  </HeadingPairs>
  <TitlesOfParts>
    <vt:vector size="37" baseType="lpstr">
      <vt:lpstr>1_Office Theme</vt:lpstr>
      <vt:lpstr>6_Office Theme</vt:lpstr>
      <vt:lpstr>Office Theme</vt:lpstr>
      <vt:lpstr>3_Office Theme</vt:lpstr>
      <vt:lpstr>4_Office Theme</vt:lpstr>
      <vt:lpstr>5_Office Theme</vt:lpstr>
      <vt:lpstr>7_Office Theme</vt:lpstr>
      <vt:lpstr>8_Office Theme</vt:lpstr>
      <vt:lpstr>Bitmap Image</vt:lpstr>
      <vt:lpstr>PENDIDIK PROFESIONAL DI MASA PANDEMI </vt:lpstr>
      <vt:lpstr>The Fourth Industrial Revolution</vt:lpstr>
      <vt:lpstr>PowerPoint Presentation</vt:lpstr>
      <vt:lpstr>A Growing Speed of Technology Adoption: Create Different of Mode of Learning </vt:lpstr>
      <vt:lpstr>PowerPoint Presentation</vt:lpstr>
      <vt:lpstr>PowerPoint Presentation</vt:lpstr>
      <vt:lpstr>PowerPoint Presentation</vt:lpstr>
      <vt:lpstr>PowerPoint Presentation</vt:lpstr>
      <vt:lpstr>KARAKTERISTIK ORANG (GURU) YANG PROFESIONAL</vt:lpstr>
      <vt:lpstr>KOMPETENSI GURU</vt:lpstr>
      <vt:lpstr>PowerPoint Presentation</vt:lpstr>
      <vt:lpstr>What is Mindset ?</vt:lpstr>
      <vt:lpstr>PowerPoint Presentation</vt:lpstr>
      <vt:lpstr>Types of Mindset</vt:lpstr>
      <vt:lpstr>PowerPoint Presentation</vt:lpstr>
      <vt:lpstr>PowerPoint Presentation</vt:lpstr>
      <vt:lpstr>PowerPoint Presentation</vt:lpstr>
      <vt:lpstr>Performance Character:  “Melakukan Yang Terbaik”</vt:lpstr>
      <vt:lpstr>Moral Character:  “Melakukan Yang Benar”</vt:lpstr>
      <vt:lpstr>Performance &amp; Moral Character Untuk Guru</vt:lpstr>
      <vt:lpstr>21st Century Skills – Harus Dimiliki Semua Guru Profesional</vt:lpstr>
      <vt:lpstr>TOP 10 SKILLS IMPORTANT IN THE WORKFORCE</vt:lpstr>
      <vt:lpstr>PowerPoint Presentation</vt:lpstr>
      <vt:lpstr>PowerPoint Presentation</vt:lpstr>
      <vt:lpstr>PowerPoint Presentation</vt:lpstr>
      <vt:lpstr>Menjadi Guru Profesional</vt:lpstr>
      <vt:lpstr>BUKU UNTUK PENULIS PEMULA</vt:lpstr>
      <vt:lpstr>PowerPoint Presentation</vt:lpstr>
    </vt:vector>
  </TitlesOfParts>
  <Company>Direktorat Pembinaan SMP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PENGUATAN KARAKTER BAGI GURU SMK</dc:title>
  <dc:creator>Didik Suhardi</dc:creator>
  <cp:lastModifiedBy>Didik Suhardi</cp:lastModifiedBy>
  <cp:revision>128</cp:revision>
  <dcterms:created xsi:type="dcterms:W3CDTF">2016-10-26T22:48:13Z</dcterms:created>
  <dcterms:modified xsi:type="dcterms:W3CDTF">2020-05-05T08:12:59Z</dcterms:modified>
</cp:coreProperties>
</file>